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22"/>
  </p:notesMasterIdLst>
  <p:sldIdLst>
    <p:sldId id="256" r:id="rId2"/>
    <p:sldId id="257" r:id="rId3"/>
    <p:sldId id="259" r:id="rId4"/>
    <p:sldId id="271" r:id="rId5"/>
    <p:sldId id="258" r:id="rId6"/>
    <p:sldId id="272" r:id="rId7"/>
    <p:sldId id="274" r:id="rId8"/>
    <p:sldId id="273" r:id="rId9"/>
    <p:sldId id="275" r:id="rId10"/>
    <p:sldId id="260" r:id="rId11"/>
    <p:sldId id="265" r:id="rId12"/>
    <p:sldId id="277" r:id="rId13"/>
    <p:sldId id="278" r:id="rId14"/>
    <p:sldId id="279" r:id="rId15"/>
    <p:sldId id="280" r:id="rId16"/>
    <p:sldId id="263" r:id="rId17"/>
    <p:sldId id="281" r:id="rId18"/>
    <p:sldId id="284" r:id="rId19"/>
    <p:sldId id="282" r:id="rId20"/>
    <p:sldId id="268" r:id="rId21"/>
  </p:sldIdLst>
  <p:sldSz cx="18288000" cy="10287000"/>
  <p:notesSz cx="6858000" cy="9144000"/>
  <p:embeddedFontLst>
    <p:embeddedFont>
      <p:font typeface="Public Sans" panose="020B0604020202020204" charset="0"/>
      <p:regular r:id="rId23"/>
      <p:bold r:id="rId24"/>
      <p:italic r:id="rId25"/>
      <p:boldItalic r:id="rId26"/>
    </p:embeddedFont>
    <p:embeddedFont>
      <p:font typeface="Public Sans Black" panose="020B0604020202020204" charset="0"/>
      <p:bold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F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99" autoAdjust="0"/>
    <p:restoredTop sz="94660"/>
  </p:normalViewPr>
  <p:slideViewPr>
    <p:cSldViewPr snapToGrid="0">
      <p:cViewPr>
        <p:scale>
          <a:sx n="45" d="100"/>
          <a:sy n="45" d="100"/>
        </p:scale>
        <p:origin x="1258" y="341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6323150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919295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>
          <a:extLst>
            <a:ext uri="{FF2B5EF4-FFF2-40B4-BE49-F238E27FC236}">
              <a16:creationId xmlns:a16="http://schemas.microsoft.com/office/drawing/2014/main" id="{D629CDBF-A79B-4481-C051-1ECC9504D4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:notes">
            <a:extLst>
              <a:ext uri="{FF2B5EF4-FFF2-40B4-BE49-F238E27FC236}">
                <a16:creationId xmlns:a16="http://schemas.microsoft.com/office/drawing/2014/main" id="{4A15D352-E6C9-17BE-A75F-678E22AD2F9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:notes">
            <a:extLst>
              <a:ext uri="{FF2B5EF4-FFF2-40B4-BE49-F238E27FC236}">
                <a16:creationId xmlns:a16="http://schemas.microsoft.com/office/drawing/2014/main" id="{2E004EC4-9804-D42F-B31B-93E6FC68CC2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62136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>
          <a:extLst>
            <a:ext uri="{FF2B5EF4-FFF2-40B4-BE49-F238E27FC236}">
              <a16:creationId xmlns:a16="http://schemas.microsoft.com/office/drawing/2014/main" id="{67946358-79BD-1693-4433-04952E0DD8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:notes">
            <a:extLst>
              <a:ext uri="{FF2B5EF4-FFF2-40B4-BE49-F238E27FC236}">
                <a16:creationId xmlns:a16="http://schemas.microsoft.com/office/drawing/2014/main" id="{990F14D8-FB4C-762B-C6DB-F3ACDC90F9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:notes">
            <a:extLst>
              <a:ext uri="{FF2B5EF4-FFF2-40B4-BE49-F238E27FC236}">
                <a16:creationId xmlns:a16="http://schemas.microsoft.com/office/drawing/2014/main" id="{AD4BD8BF-19A4-65EC-7163-4CA4876079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627882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>
          <a:extLst>
            <a:ext uri="{FF2B5EF4-FFF2-40B4-BE49-F238E27FC236}">
              <a16:creationId xmlns:a16="http://schemas.microsoft.com/office/drawing/2014/main" id="{3F272B0A-20AD-1432-A054-B3B779AF28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:notes">
            <a:extLst>
              <a:ext uri="{FF2B5EF4-FFF2-40B4-BE49-F238E27FC236}">
                <a16:creationId xmlns:a16="http://schemas.microsoft.com/office/drawing/2014/main" id="{D1790008-43E4-001D-4ADD-CBEC251CFD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:notes">
            <a:extLst>
              <a:ext uri="{FF2B5EF4-FFF2-40B4-BE49-F238E27FC236}">
                <a16:creationId xmlns:a16="http://schemas.microsoft.com/office/drawing/2014/main" id="{64F26CDF-D3D9-0F2E-E879-987EFF8D28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94962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971159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>
          <a:extLst>
            <a:ext uri="{FF2B5EF4-FFF2-40B4-BE49-F238E27FC236}">
              <a16:creationId xmlns:a16="http://schemas.microsoft.com/office/drawing/2014/main" id="{2F4747E3-94A7-77F4-F09F-59DB60C87F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8:notes">
            <a:extLst>
              <a:ext uri="{FF2B5EF4-FFF2-40B4-BE49-F238E27FC236}">
                <a16:creationId xmlns:a16="http://schemas.microsoft.com/office/drawing/2014/main" id="{E0E00379-BB12-1402-61AF-21E2FFD50E7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8:notes">
            <a:extLst>
              <a:ext uri="{FF2B5EF4-FFF2-40B4-BE49-F238E27FC236}">
                <a16:creationId xmlns:a16="http://schemas.microsoft.com/office/drawing/2014/main" id="{1ADF90FF-A36B-8DD3-ACC1-E6C7EC2F5A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400266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>
          <a:extLst>
            <a:ext uri="{FF2B5EF4-FFF2-40B4-BE49-F238E27FC236}">
              <a16:creationId xmlns:a16="http://schemas.microsoft.com/office/drawing/2014/main" id="{135EFF9C-E0CB-6CFE-322D-487F1A3F69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:notes">
            <a:extLst>
              <a:ext uri="{FF2B5EF4-FFF2-40B4-BE49-F238E27FC236}">
                <a16:creationId xmlns:a16="http://schemas.microsoft.com/office/drawing/2014/main" id="{F63AD53A-B986-D1B2-B5B5-4AD5F12F25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4:notes">
            <a:extLst>
              <a:ext uri="{FF2B5EF4-FFF2-40B4-BE49-F238E27FC236}">
                <a16:creationId xmlns:a16="http://schemas.microsoft.com/office/drawing/2014/main" id="{BD496F3A-3960-E13D-FC59-7C8D4A2D07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5448019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99265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44351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50461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91700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>
          <a:extLst>
            <a:ext uri="{FF2B5EF4-FFF2-40B4-BE49-F238E27FC236}">
              <a16:creationId xmlns:a16="http://schemas.microsoft.com/office/drawing/2014/main" id="{E318ABA8-2AC1-D94F-9A9F-EC50958ECA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:notes">
            <a:extLst>
              <a:ext uri="{FF2B5EF4-FFF2-40B4-BE49-F238E27FC236}">
                <a16:creationId xmlns:a16="http://schemas.microsoft.com/office/drawing/2014/main" id="{EC1297D8-C551-C46C-58B2-0BD1F8EB92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:notes">
            <a:extLst>
              <a:ext uri="{FF2B5EF4-FFF2-40B4-BE49-F238E27FC236}">
                <a16:creationId xmlns:a16="http://schemas.microsoft.com/office/drawing/2014/main" id="{9DA0F618-B793-AAD0-1F04-9D67008A5E7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846008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>
          <a:extLst>
            <a:ext uri="{FF2B5EF4-FFF2-40B4-BE49-F238E27FC236}">
              <a16:creationId xmlns:a16="http://schemas.microsoft.com/office/drawing/2014/main" id="{2D3ECFB2-74B0-BB4A-0420-824734F344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:notes">
            <a:extLst>
              <a:ext uri="{FF2B5EF4-FFF2-40B4-BE49-F238E27FC236}">
                <a16:creationId xmlns:a16="http://schemas.microsoft.com/office/drawing/2014/main" id="{7BECE6DB-3E31-FFD5-AC37-3027FFF542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:notes">
            <a:extLst>
              <a:ext uri="{FF2B5EF4-FFF2-40B4-BE49-F238E27FC236}">
                <a16:creationId xmlns:a16="http://schemas.microsoft.com/office/drawing/2014/main" id="{56B650D1-F5DD-F8D1-72A2-8D7419B19F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700871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>
          <a:extLst>
            <a:ext uri="{FF2B5EF4-FFF2-40B4-BE49-F238E27FC236}">
              <a16:creationId xmlns:a16="http://schemas.microsoft.com/office/drawing/2014/main" id="{A563C977-5234-23FE-351B-8F8321509E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:notes">
            <a:extLst>
              <a:ext uri="{FF2B5EF4-FFF2-40B4-BE49-F238E27FC236}">
                <a16:creationId xmlns:a16="http://schemas.microsoft.com/office/drawing/2014/main" id="{BF05B3F2-580E-F899-ECFC-8ECFAF6948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:notes">
            <a:extLst>
              <a:ext uri="{FF2B5EF4-FFF2-40B4-BE49-F238E27FC236}">
                <a16:creationId xmlns:a16="http://schemas.microsoft.com/office/drawing/2014/main" id="{9D14A707-138C-DE21-2323-05B8F2E5C87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995501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581929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44424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">
  <p:cSld name="CUSTOM_2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2625" y="1064550"/>
            <a:ext cx="5964626" cy="131208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" name="Google Shape;37;p5"/>
          <p:cNvGrpSpPr/>
          <p:nvPr/>
        </p:nvGrpSpPr>
        <p:grpSpPr>
          <a:xfrm>
            <a:off x="8786594" y="1204739"/>
            <a:ext cx="8472763" cy="8053612"/>
            <a:chOff x="0" y="-38100"/>
            <a:chExt cx="2231495" cy="2121102"/>
          </a:xfrm>
        </p:grpSpPr>
        <p:sp>
          <p:nvSpPr>
            <p:cNvPr id="38" name="Google Shape;38;p5"/>
            <p:cNvSpPr/>
            <p:nvPr/>
          </p:nvSpPr>
          <p:spPr>
            <a:xfrm>
              <a:off x="0" y="0"/>
              <a:ext cx="2231495" cy="2083002"/>
            </a:xfrm>
            <a:custGeom>
              <a:avLst/>
              <a:gdLst/>
              <a:ahLst/>
              <a:cxnLst/>
              <a:rect l="l" t="t" r="r" b="b"/>
              <a:pathLst>
                <a:path w="2231495" h="2083002" extrusionOk="0">
                  <a:moveTo>
                    <a:pt x="0" y="0"/>
                  </a:moveTo>
                  <a:lnTo>
                    <a:pt x="2231495" y="0"/>
                  </a:lnTo>
                  <a:lnTo>
                    <a:pt x="2231495" y="2083002"/>
                  </a:lnTo>
                  <a:lnTo>
                    <a:pt x="0" y="2083002"/>
                  </a:lnTo>
                  <a:close/>
                </a:path>
              </a:pathLst>
            </a:custGeom>
            <a:solidFill>
              <a:srgbClr val="207EB5">
                <a:alpha val="86670"/>
              </a:srgbClr>
            </a:solidFill>
            <a:ln w="95250" cap="sq" cmpd="sng">
              <a:solidFill>
                <a:srgbClr val="000000">
                  <a:alpha val="86670"/>
                </a:srgbClr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39" name="Google Shape;39;p5"/>
            <p:cNvSpPr txBox="1"/>
            <p:nvPr/>
          </p:nvSpPr>
          <p:spPr>
            <a:xfrm>
              <a:off x="0" y="-38100"/>
              <a:ext cx="2231400" cy="212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">
  <p:cSld name="CUSTOM_4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" name="Google Shape;47;p7"/>
          <p:cNvCxnSpPr/>
          <p:nvPr/>
        </p:nvCxnSpPr>
        <p:spPr>
          <a:xfrm rot="10800000" flipH="1">
            <a:off x="2020340" y="2024271"/>
            <a:ext cx="3108300" cy="2614200"/>
          </a:xfrm>
          <a:prstGeom prst="straightConnector1">
            <a:avLst/>
          </a:prstGeom>
          <a:noFill/>
          <a:ln w="95250" cap="flat" cmpd="sng">
            <a:solidFill>
              <a:srgbClr val="B6B5B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8" name="Google Shape;48;p7"/>
          <p:cNvCxnSpPr/>
          <p:nvPr/>
        </p:nvCxnSpPr>
        <p:spPr>
          <a:xfrm rot="10800000">
            <a:off x="5660887" y="1981644"/>
            <a:ext cx="3077700" cy="1842000"/>
          </a:xfrm>
          <a:prstGeom prst="straightConnector1">
            <a:avLst/>
          </a:prstGeom>
          <a:noFill/>
          <a:ln w="95250" cap="flat" cmpd="sng">
            <a:solidFill>
              <a:srgbClr val="B6B5B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9" name="Google Shape;49;p7"/>
          <p:cNvCxnSpPr/>
          <p:nvPr/>
        </p:nvCxnSpPr>
        <p:spPr>
          <a:xfrm flipH="1">
            <a:off x="9323683" y="2631088"/>
            <a:ext cx="3051300" cy="1237800"/>
          </a:xfrm>
          <a:prstGeom prst="straightConnector1">
            <a:avLst/>
          </a:prstGeom>
          <a:noFill/>
          <a:ln w="95250" cap="flat" cmpd="sng">
            <a:solidFill>
              <a:srgbClr val="B6B5B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0" name="Google Shape;50;p7"/>
          <p:cNvCxnSpPr/>
          <p:nvPr/>
        </p:nvCxnSpPr>
        <p:spPr>
          <a:xfrm rot="10800000">
            <a:off x="12942041" y="2702899"/>
            <a:ext cx="3211800" cy="2377800"/>
          </a:xfrm>
          <a:prstGeom prst="straightConnector1">
            <a:avLst/>
          </a:prstGeom>
          <a:noFill/>
          <a:ln w="95250" cap="flat" cmpd="sng">
            <a:solidFill>
              <a:srgbClr val="B6B5B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1" name="Google Shape;51;p7"/>
          <p:cNvCxnSpPr/>
          <p:nvPr/>
        </p:nvCxnSpPr>
        <p:spPr>
          <a:xfrm flipH="1">
            <a:off x="16716861" y="3821763"/>
            <a:ext cx="2976600" cy="1320900"/>
          </a:xfrm>
          <a:prstGeom prst="straightConnector1">
            <a:avLst/>
          </a:prstGeom>
          <a:noFill/>
          <a:ln w="95250" cap="flat" cmpd="sng">
            <a:solidFill>
              <a:srgbClr val="B6B5B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2" name="Google Shape;52;p7"/>
          <p:cNvCxnSpPr/>
          <p:nvPr/>
        </p:nvCxnSpPr>
        <p:spPr>
          <a:xfrm>
            <a:off x="-1399723" y="2888642"/>
            <a:ext cx="2890500" cy="1788300"/>
          </a:xfrm>
          <a:prstGeom prst="straightConnector1">
            <a:avLst/>
          </a:prstGeom>
          <a:noFill/>
          <a:ln w="95250" cap="flat" cmpd="sng">
            <a:solidFill>
              <a:srgbClr val="B6B5B1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53" name="Google Shape;53;p7"/>
          <p:cNvGrpSpPr/>
          <p:nvPr/>
        </p:nvGrpSpPr>
        <p:grpSpPr>
          <a:xfrm>
            <a:off x="-80834" y="5177148"/>
            <a:ext cx="3640293" cy="3195285"/>
            <a:chOff x="0" y="0"/>
            <a:chExt cx="958754" cy="841551"/>
          </a:xfrm>
        </p:grpSpPr>
        <p:sp>
          <p:nvSpPr>
            <p:cNvPr id="54" name="Google Shape;54;p7"/>
            <p:cNvSpPr/>
            <p:nvPr/>
          </p:nvSpPr>
          <p:spPr>
            <a:xfrm>
              <a:off x="0" y="0"/>
              <a:ext cx="958754" cy="841551"/>
            </a:xfrm>
            <a:custGeom>
              <a:avLst/>
              <a:gdLst/>
              <a:ahLst/>
              <a:cxnLst/>
              <a:rect l="l" t="t" r="r" b="b"/>
              <a:pathLst>
                <a:path w="958754" h="841551" extrusionOk="0">
                  <a:moveTo>
                    <a:pt x="479377" y="0"/>
                  </a:moveTo>
                  <a:lnTo>
                    <a:pt x="958754" y="841551"/>
                  </a:lnTo>
                  <a:lnTo>
                    <a:pt x="0" y="841551"/>
                  </a:lnTo>
                  <a:lnTo>
                    <a:pt x="479377" y="0"/>
                  </a:lnTo>
                  <a:close/>
                </a:path>
              </a:pathLst>
            </a:custGeom>
            <a:solidFill>
              <a:srgbClr val="B4DADB"/>
            </a:solidFill>
            <a:ln>
              <a:noFill/>
            </a:ln>
          </p:spPr>
        </p:sp>
        <p:sp>
          <p:nvSpPr>
            <p:cNvPr id="55" name="Google Shape;55;p7"/>
            <p:cNvSpPr txBox="1"/>
            <p:nvPr/>
          </p:nvSpPr>
          <p:spPr>
            <a:xfrm>
              <a:off x="149805" y="352620"/>
              <a:ext cx="659100" cy="428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6" name="Google Shape;56;p7"/>
          <p:cNvGrpSpPr/>
          <p:nvPr/>
        </p:nvGrpSpPr>
        <p:grpSpPr>
          <a:xfrm>
            <a:off x="3559434" y="2099528"/>
            <a:ext cx="3640293" cy="6272923"/>
            <a:chOff x="0" y="0"/>
            <a:chExt cx="958754" cy="1652117"/>
          </a:xfrm>
        </p:grpSpPr>
        <p:sp>
          <p:nvSpPr>
            <p:cNvPr id="57" name="Google Shape;57;p7"/>
            <p:cNvSpPr/>
            <p:nvPr/>
          </p:nvSpPr>
          <p:spPr>
            <a:xfrm>
              <a:off x="0" y="0"/>
              <a:ext cx="958754" cy="1652117"/>
            </a:xfrm>
            <a:custGeom>
              <a:avLst/>
              <a:gdLst/>
              <a:ahLst/>
              <a:cxnLst/>
              <a:rect l="l" t="t" r="r" b="b"/>
              <a:pathLst>
                <a:path w="958754" h="1652117" extrusionOk="0">
                  <a:moveTo>
                    <a:pt x="479377" y="0"/>
                  </a:moveTo>
                  <a:lnTo>
                    <a:pt x="958754" y="1652117"/>
                  </a:lnTo>
                  <a:lnTo>
                    <a:pt x="0" y="1652117"/>
                  </a:lnTo>
                  <a:lnTo>
                    <a:pt x="479377" y="0"/>
                  </a:lnTo>
                  <a:close/>
                </a:path>
              </a:pathLst>
            </a:custGeom>
            <a:solidFill>
              <a:srgbClr val="207EB5"/>
            </a:solidFill>
            <a:ln>
              <a:noFill/>
            </a:ln>
          </p:spPr>
        </p:sp>
        <p:sp>
          <p:nvSpPr>
            <p:cNvPr id="58" name="Google Shape;58;p7"/>
            <p:cNvSpPr txBox="1"/>
            <p:nvPr/>
          </p:nvSpPr>
          <p:spPr>
            <a:xfrm>
              <a:off x="149805" y="728954"/>
              <a:ext cx="659100" cy="80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9" name="Google Shape;59;p7"/>
          <p:cNvGrpSpPr/>
          <p:nvPr/>
        </p:nvGrpSpPr>
        <p:grpSpPr>
          <a:xfrm>
            <a:off x="7199702" y="4261385"/>
            <a:ext cx="3640293" cy="4111052"/>
            <a:chOff x="0" y="0"/>
            <a:chExt cx="958754" cy="1082739"/>
          </a:xfrm>
        </p:grpSpPr>
        <p:sp>
          <p:nvSpPr>
            <p:cNvPr id="60" name="Google Shape;60;p7"/>
            <p:cNvSpPr/>
            <p:nvPr/>
          </p:nvSpPr>
          <p:spPr>
            <a:xfrm>
              <a:off x="0" y="0"/>
              <a:ext cx="958754" cy="1082739"/>
            </a:xfrm>
            <a:custGeom>
              <a:avLst/>
              <a:gdLst/>
              <a:ahLst/>
              <a:cxnLst/>
              <a:rect l="l" t="t" r="r" b="b"/>
              <a:pathLst>
                <a:path w="958754" h="1082739" extrusionOk="0">
                  <a:moveTo>
                    <a:pt x="479377" y="0"/>
                  </a:moveTo>
                  <a:lnTo>
                    <a:pt x="958754" y="1082739"/>
                  </a:lnTo>
                  <a:lnTo>
                    <a:pt x="0" y="1082739"/>
                  </a:lnTo>
                  <a:lnTo>
                    <a:pt x="479377" y="0"/>
                  </a:lnTo>
                  <a:close/>
                </a:path>
              </a:pathLst>
            </a:custGeom>
            <a:solidFill>
              <a:srgbClr val="5986E3"/>
            </a:solidFill>
            <a:ln>
              <a:noFill/>
            </a:ln>
          </p:spPr>
        </p:sp>
        <p:sp>
          <p:nvSpPr>
            <p:cNvPr id="61" name="Google Shape;61;p7"/>
            <p:cNvSpPr txBox="1"/>
            <p:nvPr/>
          </p:nvSpPr>
          <p:spPr>
            <a:xfrm>
              <a:off x="149805" y="464600"/>
              <a:ext cx="659100" cy="54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" name="Google Shape;62;p7"/>
          <p:cNvGrpSpPr/>
          <p:nvPr/>
        </p:nvGrpSpPr>
        <p:grpSpPr>
          <a:xfrm>
            <a:off x="10839971" y="2834482"/>
            <a:ext cx="3640293" cy="5537965"/>
            <a:chOff x="0" y="0"/>
            <a:chExt cx="958754" cy="1458549"/>
          </a:xfrm>
        </p:grpSpPr>
        <p:sp>
          <p:nvSpPr>
            <p:cNvPr id="63" name="Google Shape;63;p7"/>
            <p:cNvSpPr/>
            <p:nvPr/>
          </p:nvSpPr>
          <p:spPr>
            <a:xfrm>
              <a:off x="0" y="0"/>
              <a:ext cx="958754" cy="1458549"/>
            </a:xfrm>
            <a:custGeom>
              <a:avLst/>
              <a:gdLst/>
              <a:ahLst/>
              <a:cxnLst/>
              <a:rect l="l" t="t" r="r" b="b"/>
              <a:pathLst>
                <a:path w="958754" h="1458549" extrusionOk="0">
                  <a:moveTo>
                    <a:pt x="479377" y="0"/>
                  </a:moveTo>
                  <a:lnTo>
                    <a:pt x="958754" y="1458549"/>
                  </a:lnTo>
                  <a:lnTo>
                    <a:pt x="0" y="1458549"/>
                  </a:lnTo>
                  <a:lnTo>
                    <a:pt x="479377" y="0"/>
                  </a:lnTo>
                  <a:close/>
                </a:path>
              </a:pathLst>
            </a:custGeom>
            <a:solidFill>
              <a:srgbClr val="A5B4ED"/>
            </a:solidFill>
            <a:ln>
              <a:noFill/>
            </a:ln>
          </p:spPr>
        </p:sp>
        <p:sp>
          <p:nvSpPr>
            <p:cNvPr id="64" name="Google Shape;64;p7"/>
            <p:cNvSpPr txBox="1"/>
            <p:nvPr/>
          </p:nvSpPr>
          <p:spPr>
            <a:xfrm>
              <a:off x="149805" y="639084"/>
              <a:ext cx="659100" cy="715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5" name="Google Shape;65;p7"/>
          <p:cNvGrpSpPr/>
          <p:nvPr/>
        </p:nvGrpSpPr>
        <p:grpSpPr>
          <a:xfrm>
            <a:off x="14566897" y="5603447"/>
            <a:ext cx="3640293" cy="2768984"/>
            <a:chOff x="0" y="0"/>
            <a:chExt cx="958754" cy="729275"/>
          </a:xfrm>
        </p:grpSpPr>
        <p:sp>
          <p:nvSpPr>
            <p:cNvPr id="66" name="Google Shape;66;p7"/>
            <p:cNvSpPr/>
            <p:nvPr/>
          </p:nvSpPr>
          <p:spPr>
            <a:xfrm>
              <a:off x="0" y="0"/>
              <a:ext cx="958754" cy="729275"/>
            </a:xfrm>
            <a:custGeom>
              <a:avLst/>
              <a:gdLst/>
              <a:ahLst/>
              <a:cxnLst/>
              <a:rect l="l" t="t" r="r" b="b"/>
              <a:pathLst>
                <a:path w="958754" h="729275" extrusionOk="0">
                  <a:moveTo>
                    <a:pt x="479377" y="0"/>
                  </a:moveTo>
                  <a:lnTo>
                    <a:pt x="958754" y="729275"/>
                  </a:lnTo>
                  <a:lnTo>
                    <a:pt x="0" y="729275"/>
                  </a:lnTo>
                  <a:lnTo>
                    <a:pt x="479377" y="0"/>
                  </a:lnTo>
                  <a:close/>
                </a:path>
              </a:pathLst>
            </a:custGeom>
            <a:solidFill>
              <a:srgbClr val="A6EAFD"/>
            </a:solidFill>
            <a:ln>
              <a:noFill/>
            </a:ln>
          </p:spPr>
        </p:sp>
        <p:sp>
          <p:nvSpPr>
            <p:cNvPr id="67" name="Google Shape;67;p7"/>
            <p:cNvSpPr txBox="1"/>
            <p:nvPr/>
          </p:nvSpPr>
          <p:spPr>
            <a:xfrm>
              <a:off x="149805" y="300492"/>
              <a:ext cx="659100" cy="37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8" name="Google Shape;68;p7"/>
          <p:cNvGrpSpPr/>
          <p:nvPr/>
        </p:nvGrpSpPr>
        <p:grpSpPr>
          <a:xfrm>
            <a:off x="1441794" y="4521694"/>
            <a:ext cx="655442" cy="655442"/>
            <a:chOff x="0" y="0"/>
            <a:chExt cx="812800" cy="812800"/>
          </a:xfrm>
        </p:grpSpPr>
        <p:sp>
          <p:nvSpPr>
            <p:cNvPr id="69" name="Google Shape;69;p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4D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1" name="Google Shape;71;p7"/>
          <p:cNvGrpSpPr/>
          <p:nvPr/>
        </p:nvGrpSpPr>
        <p:grpSpPr>
          <a:xfrm>
            <a:off x="5051841" y="1485471"/>
            <a:ext cx="655442" cy="655442"/>
            <a:chOff x="0" y="0"/>
            <a:chExt cx="812800" cy="812800"/>
          </a:xfrm>
        </p:grpSpPr>
        <p:sp>
          <p:nvSpPr>
            <p:cNvPr id="72" name="Google Shape;72;p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07E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7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4" name="Google Shape;74;p7"/>
          <p:cNvGrpSpPr/>
          <p:nvPr/>
        </p:nvGrpSpPr>
        <p:grpSpPr>
          <a:xfrm>
            <a:off x="8692109" y="3664251"/>
            <a:ext cx="655442" cy="655442"/>
            <a:chOff x="0" y="0"/>
            <a:chExt cx="812800" cy="812800"/>
          </a:xfrm>
        </p:grpSpPr>
        <p:sp>
          <p:nvSpPr>
            <p:cNvPr id="75" name="Google Shape;75;p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986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7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7" name="Google Shape;77;p7"/>
          <p:cNvGrpSpPr/>
          <p:nvPr/>
        </p:nvGrpSpPr>
        <p:grpSpPr>
          <a:xfrm>
            <a:off x="12351032" y="2180146"/>
            <a:ext cx="655442" cy="655442"/>
            <a:chOff x="0" y="0"/>
            <a:chExt cx="812800" cy="812800"/>
          </a:xfrm>
        </p:grpSpPr>
        <p:sp>
          <p:nvSpPr>
            <p:cNvPr id="78" name="Google Shape;78;p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5B4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7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0" name="Google Shape;80;p7"/>
          <p:cNvGrpSpPr/>
          <p:nvPr/>
        </p:nvGrpSpPr>
        <p:grpSpPr>
          <a:xfrm>
            <a:off x="16089526" y="4947993"/>
            <a:ext cx="655442" cy="655442"/>
            <a:chOff x="0" y="0"/>
            <a:chExt cx="812800" cy="812800"/>
          </a:xfrm>
        </p:grpSpPr>
        <p:sp>
          <p:nvSpPr>
            <p:cNvPr id="81" name="Google Shape;81;p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6EA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7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3" name="Google Shape;83;p7"/>
          <p:cNvGrpSpPr/>
          <p:nvPr/>
        </p:nvGrpSpPr>
        <p:grpSpPr>
          <a:xfrm>
            <a:off x="-555939" y="8164567"/>
            <a:ext cx="19177629" cy="2122444"/>
            <a:chOff x="0" y="-38100"/>
            <a:chExt cx="5050865" cy="558994"/>
          </a:xfrm>
        </p:grpSpPr>
        <p:sp>
          <p:nvSpPr>
            <p:cNvPr id="84" name="Google Shape;84;p7"/>
            <p:cNvSpPr/>
            <p:nvPr/>
          </p:nvSpPr>
          <p:spPr>
            <a:xfrm>
              <a:off x="0" y="0"/>
              <a:ext cx="5050865" cy="520894"/>
            </a:xfrm>
            <a:custGeom>
              <a:avLst/>
              <a:gdLst/>
              <a:ahLst/>
              <a:cxnLst/>
              <a:rect l="l" t="t" r="r" b="b"/>
              <a:pathLst>
                <a:path w="5050865" h="520894" extrusionOk="0">
                  <a:moveTo>
                    <a:pt x="0" y="0"/>
                  </a:moveTo>
                  <a:lnTo>
                    <a:pt x="5050865" y="0"/>
                  </a:lnTo>
                  <a:lnTo>
                    <a:pt x="5050865" y="520894"/>
                  </a:lnTo>
                  <a:lnTo>
                    <a:pt x="0" y="520894"/>
                  </a:lnTo>
                  <a:close/>
                </a:path>
              </a:pathLst>
            </a:custGeom>
            <a:solidFill>
              <a:srgbClr val="FFFFFF"/>
            </a:solidFill>
            <a:ln w="95250" cap="sq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85" name="Google Shape;85;p7"/>
            <p:cNvSpPr txBox="1"/>
            <p:nvPr/>
          </p:nvSpPr>
          <p:spPr>
            <a:xfrm>
              <a:off x="0" y="-38100"/>
              <a:ext cx="5050800" cy="558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6">
  <p:cSld name="CUSTOM_5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8"/>
          <p:cNvGrpSpPr/>
          <p:nvPr/>
        </p:nvGrpSpPr>
        <p:grpSpPr>
          <a:xfrm>
            <a:off x="644517" y="2883994"/>
            <a:ext cx="3434974" cy="3434974"/>
            <a:chOff x="0" y="0"/>
            <a:chExt cx="812800" cy="812800"/>
          </a:xfrm>
        </p:grpSpPr>
        <p:sp>
          <p:nvSpPr>
            <p:cNvPr id="88" name="Google Shape;88;p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4DADB">
                <a:alpha val="8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8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" name="Google Shape;90;p8"/>
          <p:cNvGrpSpPr/>
          <p:nvPr/>
        </p:nvGrpSpPr>
        <p:grpSpPr>
          <a:xfrm>
            <a:off x="2151412" y="1053712"/>
            <a:ext cx="3434974" cy="3434974"/>
            <a:chOff x="0" y="0"/>
            <a:chExt cx="812800" cy="812800"/>
          </a:xfrm>
        </p:grpSpPr>
        <p:sp>
          <p:nvSpPr>
            <p:cNvPr id="91" name="Google Shape;91;p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07EB5">
                <a:alpha val="8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" name="Google Shape;93;p8"/>
          <p:cNvGrpSpPr/>
          <p:nvPr/>
        </p:nvGrpSpPr>
        <p:grpSpPr>
          <a:xfrm>
            <a:off x="6177488" y="2883994"/>
            <a:ext cx="3434974" cy="3434974"/>
            <a:chOff x="0" y="0"/>
            <a:chExt cx="812800" cy="812800"/>
          </a:xfrm>
        </p:grpSpPr>
        <p:sp>
          <p:nvSpPr>
            <p:cNvPr id="94" name="Google Shape;94;p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986E3">
                <a:alpha val="8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8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" name="Google Shape;96;p8"/>
          <p:cNvGrpSpPr/>
          <p:nvPr/>
        </p:nvGrpSpPr>
        <p:grpSpPr>
          <a:xfrm>
            <a:off x="5111087" y="5490628"/>
            <a:ext cx="3434974" cy="3434974"/>
            <a:chOff x="0" y="0"/>
            <a:chExt cx="812800" cy="812800"/>
          </a:xfrm>
        </p:grpSpPr>
        <p:sp>
          <p:nvSpPr>
            <p:cNvPr id="97" name="Google Shape;97;p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5B4ED">
                <a:alpha val="8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8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" name="Google Shape;99;p8"/>
          <p:cNvGrpSpPr/>
          <p:nvPr/>
        </p:nvGrpSpPr>
        <p:grpSpPr>
          <a:xfrm>
            <a:off x="4459986" y="1053712"/>
            <a:ext cx="3434974" cy="3434974"/>
            <a:chOff x="0" y="0"/>
            <a:chExt cx="812800" cy="812800"/>
          </a:xfrm>
        </p:grpSpPr>
        <p:sp>
          <p:nvSpPr>
            <p:cNvPr id="100" name="Google Shape;100;p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6EAFD">
                <a:alpha val="8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8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" name="Google Shape;102;p8"/>
          <p:cNvGrpSpPr/>
          <p:nvPr/>
        </p:nvGrpSpPr>
        <p:grpSpPr>
          <a:xfrm>
            <a:off x="2151412" y="5490628"/>
            <a:ext cx="3434974" cy="3434974"/>
            <a:chOff x="0" y="0"/>
            <a:chExt cx="812800" cy="812800"/>
          </a:xfrm>
        </p:grpSpPr>
        <p:sp>
          <p:nvSpPr>
            <p:cNvPr id="103" name="Google Shape;103;p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8"/>
            <p:cNvSpPr txBox="1"/>
            <p:nvPr/>
          </p:nvSpPr>
          <p:spPr>
            <a:xfrm>
              <a:off x="76200" y="38100"/>
              <a:ext cx="660300" cy="69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" name="Google Shape;105;p8"/>
          <p:cNvGrpSpPr/>
          <p:nvPr/>
        </p:nvGrpSpPr>
        <p:grpSpPr>
          <a:xfrm>
            <a:off x="9991479" y="6031513"/>
            <a:ext cx="636740" cy="781402"/>
            <a:chOff x="0" y="-38100"/>
            <a:chExt cx="167700" cy="205800"/>
          </a:xfrm>
        </p:grpSpPr>
        <p:sp>
          <p:nvSpPr>
            <p:cNvPr id="106" name="Google Shape;106;p8"/>
            <p:cNvSpPr/>
            <p:nvPr/>
          </p:nvSpPr>
          <p:spPr>
            <a:xfrm>
              <a:off x="0" y="0"/>
              <a:ext cx="167577" cy="167577"/>
            </a:xfrm>
            <a:custGeom>
              <a:avLst/>
              <a:gdLst/>
              <a:ahLst/>
              <a:cxnLst/>
              <a:rect l="l" t="t" r="r" b="b"/>
              <a:pathLst>
                <a:path w="167577" h="167577" extrusionOk="0">
                  <a:moveTo>
                    <a:pt x="0" y="0"/>
                  </a:moveTo>
                  <a:lnTo>
                    <a:pt x="167577" y="0"/>
                  </a:lnTo>
                  <a:lnTo>
                    <a:pt x="167577" y="167577"/>
                  </a:lnTo>
                  <a:lnTo>
                    <a:pt x="0" y="167577"/>
                  </a:lnTo>
                  <a:close/>
                </a:path>
              </a:pathLst>
            </a:custGeom>
            <a:solidFill>
              <a:srgbClr val="207EB5"/>
            </a:solidFill>
            <a:ln>
              <a:noFill/>
            </a:ln>
          </p:spPr>
        </p:sp>
        <p:sp>
          <p:nvSpPr>
            <p:cNvPr id="107" name="Google Shape;107;p8"/>
            <p:cNvSpPr txBox="1"/>
            <p:nvPr/>
          </p:nvSpPr>
          <p:spPr>
            <a:xfrm>
              <a:off x="0" y="-38100"/>
              <a:ext cx="167700" cy="20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" name="Google Shape;108;p8"/>
          <p:cNvGrpSpPr/>
          <p:nvPr/>
        </p:nvGrpSpPr>
        <p:grpSpPr>
          <a:xfrm>
            <a:off x="9991479" y="7005420"/>
            <a:ext cx="636740" cy="781402"/>
            <a:chOff x="0" y="-38100"/>
            <a:chExt cx="167700" cy="205800"/>
          </a:xfrm>
        </p:grpSpPr>
        <p:sp>
          <p:nvSpPr>
            <p:cNvPr id="109" name="Google Shape;109;p8"/>
            <p:cNvSpPr/>
            <p:nvPr/>
          </p:nvSpPr>
          <p:spPr>
            <a:xfrm>
              <a:off x="0" y="0"/>
              <a:ext cx="167577" cy="167577"/>
            </a:xfrm>
            <a:custGeom>
              <a:avLst/>
              <a:gdLst/>
              <a:ahLst/>
              <a:cxnLst/>
              <a:rect l="l" t="t" r="r" b="b"/>
              <a:pathLst>
                <a:path w="167577" h="167577" extrusionOk="0">
                  <a:moveTo>
                    <a:pt x="0" y="0"/>
                  </a:moveTo>
                  <a:lnTo>
                    <a:pt x="167577" y="0"/>
                  </a:lnTo>
                  <a:lnTo>
                    <a:pt x="167577" y="167577"/>
                  </a:lnTo>
                  <a:lnTo>
                    <a:pt x="0" y="167577"/>
                  </a:lnTo>
                  <a:close/>
                </a:path>
              </a:pathLst>
            </a:custGeom>
            <a:solidFill>
              <a:srgbClr val="B4DADB"/>
            </a:solidFill>
            <a:ln>
              <a:noFill/>
            </a:ln>
          </p:spPr>
        </p:sp>
        <p:sp>
          <p:nvSpPr>
            <p:cNvPr id="110" name="Google Shape;110;p8"/>
            <p:cNvSpPr txBox="1"/>
            <p:nvPr/>
          </p:nvSpPr>
          <p:spPr>
            <a:xfrm>
              <a:off x="0" y="-38100"/>
              <a:ext cx="167700" cy="20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" name="Google Shape;111;p8"/>
          <p:cNvGrpSpPr/>
          <p:nvPr/>
        </p:nvGrpSpPr>
        <p:grpSpPr>
          <a:xfrm>
            <a:off x="9991479" y="7979327"/>
            <a:ext cx="636740" cy="781402"/>
            <a:chOff x="0" y="-38100"/>
            <a:chExt cx="167700" cy="205800"/>
          </a:xfrm>
        </p:grpSpPr>
        <p:sp>
          <p:nvSpPr>
            <p:cNvPr id="112" name="Google Shape;112;p8"/>
            <p:cNvSpPr/>
            <p:nvPr/>
          </p:nvSpPr>
          <p:spPr>
            <a:xfrm>
              <a:off x="0" y="0"/>
              <a:ext cx="167577" cy="167577"/>
            </a:xfrm>
            <a:custGeom>
              <a:avLst/>
              <a:gdLst/>
              <a:ahLst/>
              <a:cxnLst/>
              <a:rect l="l" t="t" r="r" b="b"/>
              <a:pathLst>
                <a:path w="167577" h="167577" extrusionOk="0">
                  <a:moveTo>
                    <a:pt x="0" y="0"/>
                  </a:moveTo>
                  <a:lnTo>
                    <a:pt x="167577" y="0"/>
                  </a:lnTo>
                  <a:lnTo>
                    <a:pt x="167577" y="167577"/>
                  </a:lnTo>
                  <a:lnTo>
                    <a:pt x="0" y="16757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13" name="Google Shape;113;p8"/>
            <p:cNvSpPr txBox="1"/>
            <p:nvPr/>
          </p:nvSpPr>
          <p:spPr>
            <a:xfrm>
              <a:off x="0" y="-38100"/>
              <a:ext cx="167700" cy="20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" name="Google Shape;114;p8"/>
          <p:cNvGrpSpPr/>
          <p:nvPr/>
        </p:nvGrpSpPr>
        <p:grpSpPr>
          <a:xfrm>
            <a:off x="13962519" y="6031513"/>
            <a:ext cx="636740" cy="781402"/>
            <a:chOff x="0" y="-38100"/>
            <a:chExt cx="167700" cy="205800"/>
          </a:xfrm>
        </p:grpSpPr>
        <p:sp>
          <p:nvSpPr>
            <p:cNvPr id="115" name="Google Shape;115;p8"/>
            <p:cNvSpPr/>
            <p:nvPr/>
          </p:nvSpPr>
          <p:spPr>
            <a:xfrm>
              <a:off x="0" y="0"/>
              <a:ext cx="167577" cy="167577"/>
            </a:xfrm>
            <a:custGeom>
              <a:avLst/>
              <a:gdLst/>
              <a:ahLst/>
              <a:cxnLst/>
              <a:rect l="l" t="t" r="r" b="b"/>
              <a:pathLst>
                <a:path w="167577" h="167577" extrusionOk="0">
                  <a:moveTo>
                    <a:pt x="0" y="0"/>
                  </a:moveTo>
                  <a:lnTo>
                    <a:pt x="167577" y="0"/>
                  </a:lnTo>
                  <a:lnTo>
                    <a:pt x="167577" y="167577"/>
                  </a:lnTo>
                  <a:lnTo>
                    <a:pt x="0" y="167577"/>
                  </a:lnTo>
                  <a:close/>
                </a:path>
              </a:pathLst>
            </a:custGeom>
            <a:solidFill>
              <a:srgbClr val="A5B4ED"/>
            </a:solidFill>
            <a:ln>
              <a:noFill/>
            </a:ln>
          </p:spPr>
        </p:sp>
        <p:sp>
          <p:nvSpPr>
            <p:cNvPr id="116" name="Google Shape;116;p8"/>
            <p:cNvSpPr txBox="1"/>
            <p:nvPr/>
          </p:nvSpPr>
          <p:spPr>
            <a:xfrm>
              <a:off x="0" y="-38100"/>
              <a:ext cx="167700" cy="20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" name="Google Shape;117;p8"/>
          <p:cNvGrpSpPr/>
          <p:nvPr/>
        </p:nvGrpSpPr>
        <p:grpSpPr>
          <a:xfrm>
            <a:off x="13962519" y="7005420"/>
            <a:ext cx="636740" cy="781402"/>
            <a:chOff x="0" y="-38100"/>
            <a:chExt cx="167700" cy="205800"/>
          </a:xfrm>
        </p:grpSpPr>
        <p:sp>
          <p:nvSpPr>
            <p:cNvPr id="118" name="Google Shape;118;p8"/>
            <p:cNvSpPr/>
            <p:nvPr/>
          </p:nvSpPr>
          <p:spPr>
            <a:xfrm>
              <a:off x="0" y="0"/>
              <a:ext cx="167577" cy="167577"/>
            </a:xfrm>
            <a:custGeom>
              <a:avLst/>
              <a:gdLst/>
              <a:ahLst/>
              <a:cxnLst/>
              <a:rect l="l" t="t" r="r" b="b"/>
              <a:pathLst>
                <a:path w="167577" h="167577" extrusionOk="0">
                  <a:moveTo>
                    <a:pt x="0" y="0"/>
                  </a:moveTo>
                  <a:lnTo>
                    <a:pt x="167577" y="0"/>
                  </a:lnTo>
                  <a:lnTo>
                    <a:pt x="167577" y="167577"/>
                  </a:lnTo>
                  <a:lnTo>
                    <a:pt x="0" y="167577"/>
                  </a:lnTo>
                  <a:close/>
                </a:path>
              </a:pathLst>
            </a:custGeom>
            <a:solidFill>
              <a:srgbClr val="5986E3"/>
            </a:solidFill>
            <a:ln>
              <a:noFill/>
            </a:ln>
          </p:spPr>
        </p:sp>
        <p:sp>
          <p:nvSpPr>
            <p:cNvPr id="119" name="Google Shape;119;p8"/>
            <p:cNvSpPr txBox="1"/>
            <p:nvPr/>
          </p:nvSpPr>
          <p:spPr>
            <a:xfrm>
              <a:off x="0" y="-38100"/>
              <a:ext cx="167700" cy="20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" name="Google Shape;120;p8"/>
          <p:cNvGrpSpPr/>
          <p:nvPr/>
        </p:nvGrpSpPr>
        <p:grpSpPr>
          <a:xfrm>
            <a:off x="13962519" y="7979327"/>
            <a:ext cx="636740" cy="781402"/>
            <a:chOff x="0" y="-38100"/>
            <a:chExt cx="167700" cy="205800"/>
          </a:xfrm>
        </p:grpSpPr>
        <p:sp>
          <p:nvSpPr>
            <p:cNvPr id="121" name="Google Shape;121;p8"/>
            <p:cNvSpPr/>
            <p:nvPr/>
          </p:nvSpPr>
          <p:spPr>
            <a:xfrm>
              <a:off x="0" y="0"/>
              <a:ext cx="167577" cy="167577"/>
            </a:xfrm>
            <a:custGeom>
              <a:avLst/>
              <a:gdLst/>
              <a:ahLst/>
              <a:cxnLst/>
              <a:rect l="l" t="t" r="r" b="b"/>
              <a:pathLst>
                <a:path w="167577" h="167577" extrusionOk="0">
                  <a:moveTo>
                    <a:pt x="0" y="0"/>
                  </a:moveTo>
                  <a:lnTo>
                    <a:pt x="167577" y="0"/>
                  </a:lnTo>
                  <a:lnTo>
                    <a:pt x="167577" y="167577"/>
                  </a:lnTo>
                  <a:lnTo>
                    <a:pt x="0" y="167577"/>
                  </a:lnTo>
                  <a:close/>
                </a:path>
              </a:pathLst>
            </a:custGeom>
            <a:solidFill>
              <a:srgbClr val="A6EAFD"/>
            </a:solidFill>
            <a:ln>
              <a:noFill/>
            </a:ln>
          </p:spPr>
        </p:sp>
        <p:sp>
          <p:nvSpPr>
            <p:cNvPr id="122" name="Google Shape;122;p8"/>
            <p:cNvSpPr txBox="1"/>
            <p:nvPr/>
          </p:nvSpPr>
          <p:spPr>
            <a:xfrm>
              <a:off x="0" y="-38100"/>
              <a:ext cx="167700" cy="205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7">
  <p:cSld name="CUSTOM_6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5" name="Google Shape;125;p9"/>
          <p:cNvGrpSpPr/>
          <p:nvPr/>
        </p:nvGrpSpPr>
        <p:grpSpPr>
          <a:xfrm>
            <a:off x="-426373" y="921138"/>
            <a:ext cx="11770010" cy="8300403"/>
            <a:chOff x="0" y="-38100"/>
            <a:chExt cx="3099900" cy="2186100"/>
          </a:xfrm>
        </p:grpSpPr>
        <p:sp>
          <p:nvSpPr>
            <p:cNvPr id="126" name="Google Shape;126;p9"/>
            <p:cNvSpPr/>
            <p:nvPr/>
          </p:nvSpPr>
          <p:spPr>
            <a:xfrm>
              <a:off x="0" y="0"/>
              <a:ext cx="3099827" cy="2147924"/>
            </a:xfrm>
            <a:custGeom>
              <a:avLst/>
              <a:gdLst/>
              <a:ahLst/>
              <a:cxnLst/>
              <a:rect l="l" t="t" r="r" b="b"/>
              <a:pathLst>
                <a:path w="3099827" h="2147924" extrusionOk="0">
                  <a:moveTo>
                    <a:pt x="0" y="0"/>
                  </a:moveTo>
                  <a:lnTo>
                    <a:pt x="3099827" y="0"/>
                  </a:lnTo>
                  <a:lnTo>
                    <a:pt x="3099827" y="2147924"/>
                  </a:lnTo>
                  <a:lnTo>
                    <a:pt x="0" y="2147924"/>
                  </a:lnTo>
                  <a:close/>
                </a:path>
              </a:pathLst>
            </a:custGeom>
            <a:solidFill>
              <a:srgbClr val="207EB5">
                <a:alpha val="86670"/>
              </a:srgbClr>
            </a:solidFill>
            <a:ln w="95250" cap="sq" cmpd="sng">
              <a:solidFill>
                <a:srgbClr val="000000">
                  <a:alpha val="86670"/>
                </a:srgbClr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27" name="Google Shape;127;p9"/>
            <p:cNvSpPr txBox="1"/>
            <p:nvPr/>
          </p:nvSpPr>
          <p:spPr>
            <a:xfrm>
              <a:off x="0" y="-38100"/>
              <a:ext cx="3099900" cy="2186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28" name="Google Shape;128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42726" y="2905599"/>
            <a:ext cx="2735325" cy="82729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531090" y="921150"/>
            <a:ext cx="3298620" cy="10287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1">
  <p:cSld name="CUSTOM_10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0"/>
          <p:cNvGrpSpPr/>
          <p:nvPr/>
        </p:nvGrpSpPr>
        <p:grpSpPr>
          <a:xfrm>
            <a:off x="0" y="7281843"/>
            <a:ext cx="18288118" cy="3049290"/>
            <a:chOff x="0" y="-38100"/>
            <a:chExt cx="4816592" cy="803100"/>
          </a:xfrm>
        </p:grpSpPr>
        <p:sp>
          <p:nvSpPr>
            <p:cNvPr id="132" name="Google Shape;132;p10"/>
            <p:cNvSpPr/>
            <p:nvPr/>
          </p:nvSpPr>
          <p:spPr>
            <a:xfrm>
              <a:off x="0" y="0"/>
              <a:ext cx="4816592" cy="764886"/>
            </a:xfrm>
            <a:custGeom>
              <a:avLst/>
              <a:gdLst/>
              <a:ahLst/>
              <a:cxnLst/>
              <a:rect l="l" t="t" r="r" b="b"/>
              <a:pathLst>
                <a:path w="4816592" h="764886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764886"/>
                  </a:lnTo>
                  <a:lnTo>
                    <a:pt x="0" y="7648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33" name="Google Shape;133;p10"/>
            <p:cNvSpPr txBox="1"/>
            <p:nvPr/>
          </p:nvSpPr>
          <p:spPr>
            <a:xfrm>
              <a:off x="0" y="-38100"/>
              <a:ext cx="4816500" cy="80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34" name="Google Shape;134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93375" y="918234"/>
            <a:ext cx="3678626" cy="10500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9">
  <p:cSld name="CUSTOM_12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7" name="Google Shape;147;p12"/>
          <p:cNvGrpSpPr/>
          <p:nvPr/>
        </p:nvGrpSpPr>
        <p:grpSpPr>
          <a:xfrm>
            <a:off x="3260230" y="1503688"/>
            <a:ext cx="11770010" cy="7135134"/>
            <a:chOff x="0" y="-38100"/>
            <a:chExt cx="3099900" cy="1879200"/>
          </a:xfrm>
        </p:grpSpPr>
        <p:sp>
          <p:nvSpPr>
            <p:cNvPr id="148" name="Google Shape;148;p12"/>
            <p:cNvSpPr/>
            <p:nvPr/>
          </p:nvSpPr>
          <p:spPr>
            <a:xfrm>
              <a:off x="0" y="0"/>
              <a:ext cx="3099827" cy="1841066"/>
            </a:xfrm>
            <a:custGeom>
              <a:avLst/>
              <a:gdLst/>
              <a:ahLst/>
              <a:cxnLst/>
              <a:rect l="l" t="t" r="r" b="b"/>
              <a:pathLst>
                <a:path w="3099827" h="1841066" extrusionOk="0">
                  <a:moveTo>
                    <a:pt x="0" y="0"/>
                  </a:moveTo>
                  <a:lnTo>
                    <a:pt x="3099827" y="0"/>
                  </a:lnTo>
                  <a:lnTo>
                    <a:pt x="3099827" y="1841066"/>
                  </a:lnTo>
                  <a:lnTo>
                    <a:pt x="0" y="1841066"/>
                  </a:lnTo>
                  <a:close/>
                </a:path>
              </a:pathLst>
            </a:custGeom>
            <a:solidFill>
              <a:srgbClr val="207EB5">
                <a:alpha val="86670"/>
              </a:srgbClr>
            </a:solidFill>
            <a:ln w="95250" cap="sq" cmpd="sng">
              <a:solidFill>
                <a:srgbClr val="000000">
                  <a:alpha val="86670"/>
                </a:srgbClr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49" name="Google Shape;149;p12"/>
            <p:cNvSpPr txBox="1"/>
            <p:nvPr/>
          </p:nvSpPr>
          <p:spPr>
            <a:xfrm>
              <a:off x="0" y="-38100"/>
              <a:ext cx="3099900" cy="1879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50" name="Google Shape;15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06500" y="1232345"/>
            <a:ext cx="3152875" cy="98325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2250" y="2436325"/>
            <a:ext cx="3702924" cy="8422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0">
  <p:cSld name="CUSTOM_13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34" y="0"/>
            <a:ext cx="18288056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" name="Google Shape;154;p13"/>
          <p:cNvGrpSpPr/>
          <p:nvPr/>
        </p:nvGrpSpPr>
        <p:grpSpPr>
          <a:xfrm>
            <a:off x="-362825" y="2824682"/>
            <a:ext cx="19225223" cy="4919643"/>
            <a:chOff x="0" y="-38100"/>
            <a:chExt cx="5063400" cy="1295700"/>
          </a:xfrm>
        </p:grpSpPr>
        <p:sp>
          <p:nvSpPr>
            <p:cNvPr id="155" name="Google Shape;155;p13"/>
            <p:cNvSpPr/>
            <p:nvPr/>
          </p:nvSpPr>
          <p:spPr>
            <a:xfrm>
              <a:off x="0" y="0"/>
              <a:ext cx="5063258" cy="1257590"/>
            </a:xfrm>
            <a:custGeom>
              <a:avLst/>
              <a:gdLst/>
              <a:ahLst/>
              <a:cxnLst/>
              <a:rect l="l" t="t" r="r" b="b"/>
              <a:pathLst>
                <a:path w="5063258" h="1257590" extrusionOk="0">
                  <a:moveTo>
                    <a:pt x="0" y="0"/>
                  </a:moveTo>
                  <a:lnTo>
                    <a:pt x="5063258" y="0"/>
                  </a:lnTo>
                  <a:lnTo>
                    <a:pt x="5063258" y="1257590"/>
                  </a:lnTo>
                  <a:lnTo>
                    <a:pt x="0" y="1257590"/>
                  </a:lnTo>
                  <a:close/>
                </a:path>
              </a:pathLst>
            </a:custGeom>
            <a:solidFill>
              <a:srgbClr val="207EB5">
                <a:alpha val="86670"/>
              </a:srgbClr>
            </a:solidFill>
            <a:ln w="95250" cap="sq" cmpd="sng">
              <a:solidFill>
                <a:srgbClr val="000000">
                  <a:alpha val="86670"/>
                </a:srgbClr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56" name="Google Shape;156;p13"/>
            <p:cNvSpPr txBox="1"/>
            <p:nvPr/>
          </p:nvSpPr>
          <p:spPr>
            <a:xfrm>
              <a:off x="0" y="-38100"/>
              <a:ext cx="5063400" cy="129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57" name="Google Shape;1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0251" y="989063"/>
            <a:ext cx="3465100" cy="116160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16274" y="2178572"/>
            <a:ext cx="6559799" cy="9237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2">
  <p:cSld name="CUSTOM_14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Google Shape;160;p14"/>
          <p:cNvGrpSpPr/>
          <p:nvPr/>
        </p:nvGrpSpPr>
        <p:grpSpPr>
          <a:xfrm>
            <a:off x="1028700" y="2856965"/>
            <a:ext cx="16230707" cy="6898208"/>
            <a:chOff x="0" y="0"/>
            <a:chExt cx="4274726" cy="1816800"/>
          </a:xfrm>
        </p:grpSpPr>
        <p:sp>
          <p:nvSpPr>
            <p:cNvPr id="161" name="Google Shape;161;p14"/>
            <p:cNvSpPr/>
            <p:nvPr/>
          </p:nvSpPr>
          <p:spPr>
            <a:xfrm>
              <a:off x="0" y="0"/>
              <a:ext cx="4274726" cy="1816794"/>
            </a:xfrm>
            <a:custGeom>
              <a:avLst/>
              <a:gdLst/>
              <a:ahLst/>
              <a:cxnLst/>
              <a:rect l="l" t="t" r="r" b="b"/>
              <a:pathLst>
                <a:path w="4274726" h="1816794" extrusionOk="0">
                  <a:moveTo>
                    <a:pt x="0" y="0"/>
                  </a:moveTo>
                  <a:lnTo>
                    <a:pt x="4274726" y="0"/>
                  </a:lnTo>
                  <a:lnTo>
                    <a:pt x="4274726" y="1816794"/>
                  </a:lnTo>
                  <a:lnTo>
                    <a:pt x="0" y="1816794"/>
                  </a:lnTo>
                  <a:close/>
                </a:path>
              </a:pathLst>
            </a:custGeom>
            <a:solidFill>
              <a:srgbClr val="FFFFFF"/>
            </a:solidFill>
            <a:ln w="76200" cap="sq" cmpd="sng">
              <a:solidFill>
                <a:srgbClr val="000000"/>
              </a:solidFill>
              <a:prstDash val="solid"/>
              <a:miter lim="8000"/>
              <a:headEnd type="none" w="sm" len="sm"/>
              <a:tailEnd type="none" w="sm" len="sm"/>
            </a:ln>
          </p:spPr>
        </p:sp>
        <p:sp>
          <p:nvSpPr>
            <p:cNvPr id="162" name="Google Shape;162;p14"/>
            <p:cNvSpPr txBox="1"/>
            <p:nvPr/>
          </p:nvSpPr>
          <p:spPr>
            <a:xfrm>
              <a:off x="0" y="0"/>
              <a:ext cx="4274700" cy="181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012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63" name="Google Shape;163;p14"/>
          <p:cNvCxnSpPr/>
          <p:nvPr/>
        </p:nvCxnSpPr>
        <p:spPr>
          <a:xfrm>
            <a:off x="1028700" y="6306036"/>
            <a:ext cx="16230600" cy="0"/>
          </a:xfrm>
          <a:prstGeom prst="straightConnector1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4" name="Google Shape;164;p14"/>
          <p:cNvCxnSpPr/>
          <p:nvPr/>
        </p:nvCxnSpPr>
        <p:spPr>
          <a:xfrm rot="10800000">
            <a:off x="9144000" y="2856906"/>
            <a:ext cx="0" cy="6898200"/>
          </a:xfrm>
          <a:prstGeom prst="straightConnector1">
            <a:avLst/>
          </a:prstGeom>
          <a:noFill/>
          <a:ln w="762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5" name="Google Shape;165;p14"/>
          <p:cNvSpPr txBox="1"/>
          <p:nvPr/>
        </p:nvSpPr>
        <p:spPr>
          <a:xfrm>
            <a:off x="1366469" y="3044295"/>
            <a:ext cx="411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POINT 01</a:t>
            </a:r>
            <a:endParaRPr/>
          </a:p>
        </p:txBody>
      </p:sp>
      <p:sp>
        <p:nvSpPr>
          <p:cNvPr id="166" name="Google Shape;166;p14"/>
          <p:cNvSpPr txBox="1"/>
          <p:nvPr/>
        </p:nvSpPr>
        <p:spPr>
          <a:xfrm>
            <a:off x="1366469" y="9311561"/>
            <a:ext cx="411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POINT 02</a:t>
            </a:r>
            <a:endParaRPr/>
          </a:p>
        </p:txBody>
      </p:sp>
      <p:sp>
        <p:nvSpPr>
          <p:cNvPr id="167" name="Google Shape;167;p14"/>
          <p:cNvSpPr txBox="1"/>
          <p:nvPr/>
        </p:nvSpPr>
        <p:spPr>
          <a:xfrm>
            <a:off x="12801600" y="3046482"/>
            <a:ext cx="411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POINT 03</a:t>
            </a:r>
            <a:endParaRPr/>
          </a:p>
        </p:txBody>
      </p:sp>
      <p:sp>
        <p:nvSpPr>
          <p:cNvPr id="168" name="Google Shape;168;p14"/>
          <p:cNvSpPr txBox="1"/>
          <p:nvPr/>
        </p:nvSpPr>
        <p:spPr>
          <a:xfrm>
            <a:off x="12801600" y="9313748"/>
            <a:ext cx="4116300" cy="2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POINT 04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FA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4" y="0"/>
            <a:ext cx="18288056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4" name="Google Shape;174;p15"/>
          <p:cNvGrpSpPr/>
          <p:nvPr/>
        </p:nvGrpSpPr>
        <p:grpSpPr>
          <a:xfrm>
            <a:off x="-514350" y="2280130"/>
            <a:ext cx="19263571" cy="5886764"/>
            <a:chOff x="0" y="-38100"/>
            <a:chExt cx="5073533" cy="1550423"/>
          </a:xfrm>
        </p:grpSpPr>
        <p:sp>
          <p:nvSpPr>
            <p:cNvPr id="175" name="Google Shape;175;p15"/>
            <p:cNvSpPr/>
            <p:nvPr/>
          </p:nvSpPr>
          <p:spPr>
            <a:xfrm>
              <a:off x="0" y="0"/>
              <a:ext cx="5073533" cy="1512323"/>
            </a:xfrm>
            <a:custGeom>
              <a:avLst/>
              <a:gdLst/>
              <a:ahLst/>
              <a:cxnLst/>
              <a:rect l="l" t="t" r="r" b="b"/>
              <a:pathLst>
                <a:path w="5073533" h="1512323" extrusionOk="0">
                  <a:moveTo>
                    <a:pt x="0" y="0"/>
                  </a:moveTo>
                  <a:lnTo>
                    <a:pt x="5073533" y="0"/>
                  </a:lnTo>
                  <a:lnTo>
                    <a:pt x="5073533" y="1512323"/>
                  </a:lnTo>
                  <a:lnTo>
                    <a:pt x="0" y="1512323"/>
                  </a:lnTo>
                  <a:close/>
                </a:path>
              </a:pathLst>
            </a:custGeom>
            <a:solidFill>
              <a:srgbClr val="207EB5">
                <a:alpha val="86666"/>
              </a:srgbClr>
            </a:solidFill>
            <a:ln w="95250" cap="sq" cmpd="sng">
              <a:solidFill>
                <a:srgbClr val="000000">
                  <a:alpha val="86666"/>
                </a:srgb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76" name="Google Shape;176;p15"/>
            <p:cNvSpPr txBox="1"/>
            <p:nvPr/>
          </p:nvSpPr>
          <p:spPr>
            <a:xfrm>
              <a:off x="0" y="-38100"/>
              <a:ext cx="5073533" cy="15504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7" name="Google Shape;177;p15"/>
          <p:cNvSpPr txBox="1"/>
          <p:nvPr/>
        </p:nvSpPr>
        <p:spPr>
          <a:xfrm>
            <a:off x="1028700" y="3435535"/>
            <a:ext cx="10111500" cy="28335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152" b="0" i="0" u="none" strike="noStrike" cap="none" dirty="0">
                <a:solidFill>
                  <a:srgbClr val="DCFAFF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VitalsIQ</a:t>
            </a:r>
            <a:endParaRPr dirty="0"/>
          </a:p>
        </p:txBody>
      </p:sp>
      <p:sp>
        <p:nvSpPr>
          <p:cNvPr id="178" name="Google Shape;178;p15"/>
          <p:cNvSpPr txBox="1"/>
          <p:nvPr/>
        </p:nvSpPr>
        <p:spPr>
          <a:xfrm>
            <a:off x="1028700" y="4919353"/>
            <a:ext cx="10111609" cy="301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9" name="Google Shape;179;p15"/>
          <p:cNvSpPr txBox="1"/>
          <p:nvPr/>
        </p:nvSpPr>
        <p:spPr>
          <a:xfrm>
            <a:off x="1028700" y="5950520"/>
            <a:ext cx="6595500" cy="637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0" i="0" u="none" strike="noStrike" cap="none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Your Personal Health Analyzer</a:t>
            </a:r>
            <a:endParaRPr sz="2400" dirty="0"/>
          </a:p>
        </p:txBody>
      </p:sp>
      <p:pic>
        <p:nvPicPr>
          <p:cNvPr id="180" name="Google Shape;18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680125" y="1485375"/>
            <a:ext cx="4232676" cy="8439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791125" y="1104875"/>
            <a:ext cx="3889000" cy="8845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FAFF"/>
        </a:solidFill>
        <a:effectLst/>
      </p:bgPr>
    </p:bg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4" y="0"/>
            <a:ext cx="18288056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7" name="Google Shape;277;p19"/>
          <p:cNvGrpSpPr/>
          <p:nvPr/>
        </p:nvGrpSpPr>
        <p:grpSpPr>
          <a:xfrm>
            <a:off x="-362825" y="1900238"/>
            <a:ext cx="19224557" cy="6600825"/>
            <a:chOff x="0" y="-38100"/>
            <a:chExt cx="5063258" cy="1142261"/>
          </a:xfrm>
        </p:grpSpPr>
        <p:sp>
          <p:nvSpPr>
            <p:cNvPr id="278" name="Google Shape;278;p19"/>
            <p:cNvSpPr/>
            <p:nvPr/>
          </p:nvSpPr>
          <p:spPr>
            <a:xfrm>
              <a:off x="0" y="0"/>
              <a:ext cx="5063258" cy="1104161"/>
            </a:xfrm>
            <a:custGeom>
              <a:avLst/>
              <a:gdLst/>
              <a:ahLst/>
              <a:cxnLst/>
              <a:rect l="l" t="t" r="r" b="b"/>
              <a:pathLst>
                <a:path w="5063258" h="1104161" extrusionOk="0">
                  <a:moveTo>
                    <a:pt x="0" y="0"/>
                  </a:moveTo>
                  <a:lnTo>
                    <a:pt x="5063258" y="0"/>
                  </a:lnTo>
                  <a:lnTo>
                    <a:pt x="5063258" y="1104161"/>
                  </a:lnTo>
                  <a:lnTo>
                    <a:pt x="0" y="1104161"/>
                  </a:lnTo>
                  <a:close/>
                </a:path>
              </a:pathLst>
            </a:custGeom>
            <a:solidFill>
              <a:srgbClr val="207EB5">
                <a:alpha val="86666"/>
              </a:srgbClr>
            </a:solidFill>
            <a:ln w="95250" cap="sq" cmpd="sng">
              <a:solidFill>
                <a:srgbClr val="000000">
                  <a:alpha val="86666"/>
                </a:srgb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79" name="Google Shape;279;p19"/>
            <p:cNvSpPr txBox="1"/>
            <p:nvPr/>
          </p:nvSpPr>
          <p:spPr>
            <a:xfrm>
              <a:off x="0" y="-38100"/>
              <a:ext cx="5063258" cy="114226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0" name="Google Shape;280;p19"/>
          <p:cNvSpPr txBox="1"/>
          <p:nvPr/>
        </p:nvSpPr>
        <p:spPr>
          <a:xfrm>
            <a:off x="522398" y="2284307"/>
            <a:ext cx="10321033" cy="1723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 dirty="0">
                <a:solidFill>
                  <a:srgbClr val="FFFFFF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OBJECTIVES, SCOPE </a:t>
            </a:r>
          </a:p>
        </p:txBody>
      </p:sp>
      <p:sp>
        <p:nvSpPr>
          <p:cNvPr id="281" name="Google Shape;281;p19"/>
          <p:cNvSpPr txBox="1"/>
          <p:nvPr/>
        </p:nvSpPr>
        <p:spPr>
          <a:xfrm>
            <a:off x="958667" y="4730574"/>
            <a:ext cx="10105267" cy="2619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800" b="1" i="0" u="none" strike="noStrike" cap="none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Objectives: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Simplify medical reports for non-experts with user-friendly platform.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Use Marker OCR for accurate health metric extraction from scans.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Give option for manual entry for analyzing health data.</a:t>
            </a:r>
            <a:endParaRPr lang="en-US" sz="2400" b="0" i="0" u="none" strike="noStrike" cap="none" dirty="0">
              <a:solidFill>
                <a:srgbClr val="FFFFFF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Apply Gemini APIs for AI-driven trends and personalized advice.</a:t>
            </a:r>
          </a:p>
          <a:p>
            <a:pPr marL="3429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Enhance health literacy via clear, accessible web interface.</a:t>
            </a:r>
            <a:endParaRPr lang="en-US" sz="1600" dirty="0"/>
          </a:p>
        </p:txBody>
      </p:sp>
      <p:pic>
        <p:nvPicPr>
          <p:cNvPr id="282" name="Google Shape;28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76700" y="414675"/>
            <a:ext cx="4490876" cy="16023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FAFF"/>
        </a:solidFill>
        <a:effectLst/>
      </p:bgPr>
    </p:bg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9" name="Google Shape;45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4" y="0"/>
            <a:ext cx="18288056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1" name="Google Shape;461;p24"/>
          <p:cNvGrpSpPr/>
          <p:nvPr/>
        </p:nvGrpSpPr>
        <p:grpSpPr>
          <a:xfrm>
            <a:off x="9066041" y="2101425"/>
            <a:ext cx="7489177" cy="3513018"/>
            <a:chOff x="0" y="-38100"/>
            <a:chExt cx="1972458" cy="925239"/>
          </a:xfrm>
        </p:grpSpPr>
        <p:sp>
          <p:nvSpPr>
            <p:cNvPr id="462" name="Google Shape;462;p24"/>
            <p:cNvSpPr/>
            <p:nvPr/>
          </p:nvSpPr>
          <p:spPr>
            <a:xfrm>
              <a:off x="0" y="0"/>
              <a:ext cx="1972458" cy="887139"/>
            </a:xfrm>
            <a:custGeom>
              <a:avLst/>
              <a:gdLst/>
              <a:ahLst/>
              <a:cxnLst/>
              <a:rect l="l" t="t" r="r" b="b"/>
              <a:pathLst>
                <a:path w="1972458" h="887139" extrusionOk="0">
                  <a:moveTo>
                    <a:pt x="0" y="0"/>
                  </a:moveTo>
                  <a:lnTo>
                    <a:pt x="1972458" y="0"/>
                  </a:lnTo>
                  <a:lnTo>
                    <a:pt x="1972458" y="887139"/>
                  </a:lnTo>
                  <a:lnTo>
                    <a:pt x="0" y="887139"/>
                  </a:lnTo>
                  <a:close/>
                </a:path>
              </a:pathLst>
            </a:custGeom>
            <a:solidFill>
              <a:srgbClr val="207EB5">
                <a:alpha val="86666"/>
              </a:srgbClr>
            </a:solidFill>
            <a:ln w="95250" cap="sq" cmpd="sng">
              <a:solidFill>
                <a:srgbClr val="000000">
                  <a:alpha val="86666"/>
                </a:srgb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63" name="Google Shape;463;p24"/>
            <p:cNvSpPr txBox="1"/>
            <p:nvPr/>
          </p:nvSpPr>
          <p:spPr>
            <a:xfrm>
              <a:off x="0" y="-38100"/>
              <a:ext cx="1972458" cy="9252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7" name="Google Shape;467;p24"/>
          <p:cNvGrpSpPr/>
          <p:nvPr/>
        </p:nvGrpSpPr>
        <p:grpSpPr>
          <a:xfrm>
            <a:off x="9066041" y="6134733"/>
            <a:ext cx="7489177" cy="3513018"/>
            <a:chOff x="0" y="-38100"/>
            <a:chExt cx="1972458" cy="925239"/>
          </a:xfrm>
        </p:grpSpPr>
        <p:sp>
          <p:nvSpPr>
            <p:cNvPr id="468" name="Google Shape;468;p24"/>
            <p:cNvSpPr/>
            <p:nvPr/>
          </p:nvSpPr>
          <p:spPr>
            <a:xfrm>
              <a:off x="0" y="0"/>
              <a:ext cx="1972458" cy="887139"/>
            </a:xfrm>
            <a:custGeom>
              <a:avLst/>
              <a:gdLst/>
              <a:ahLst/>
              <a:cxnLst/>
              <a:rect l="l" t="t" r="r" b="b"/>
              <a:pathLst>
                <a:path w="1972458" h="887139" extrusionOk="0">
                  <a:moveTo>
                    <a:pt x="0" y="0"/>
                  </a:moveTo>
                  <a:lnTo>
                    <a:pt x="1972458" y="0"/>
                  </a:lnTo>
                  <a:lnTo>
                    <a:pt x="1972458" y="887139"/>
                  </a:lnTo>
                  <a:lnTo>
                    <a:pt x="0" y="887139"/>
                  </a:lnTo>
                  <a:close/>
                </a:path>
              </a:pathLst>
            </a:custGeom>
            <a:solidFill>
              <a:srgbClr val="207EB5">
                <a:alpha val="86666"/>
              </a:srgbClr>
            </a:solidFill>
            <a:ln w="95250" cap="sq" cmpd="sng">
              <a:solidFill>
                <a:srgbClr val="000000">
                  <a:alpha val="86666"/>
                </a:srgb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69" name="Google Shape;469;p24"/>
            <p:cNvSpPr txBox="1"/>
            <p:nvPr/>
          </p:nvSpPr>
          <p:spPr>
            <a:xfrm>
              <a:off x="0" y="-38100"/>
              <a:ext cx="1972458" cy="9252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72" name="Google Shape;47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3254449" y="1240399"/>
            <a:ext cx="3912451" cy="8606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82100" y="1975165"/>
            <a:ext cx="3389900" cy="787167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7DBE412-328B-040D-5A21-3BFA9F4FBD5D}"/>
              </a:ext>
            </a:extLst>
          </p:cNvPr>
          <p:cNvSpPr txBox="1">
            <a:spLocks/>
          </p:cNvSpPr>
          <p:nvPr/>
        </p:nvSpPr>
        <p:spPr>
          <a:xfrm>
            <a:off x="9875069" y="734534"/>
            <a:ext cx="3843337" cy="1143000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5400" b="1" dirty="0">
                <a:solidFill>
                  <a:schemeClr val="bg2">
                    <a:lumMod val="75000"/>
                  </a:schemeClr>
                </a:solidFill>
                <a:latin typeface="Public Sans" panose="020B0604020202020204" charset="0"/>
              </a:rPr>
              <a:t>Scope:</a:t>
            </a:r>
            <a:endParaRPr lang="en-IN" sz="5400" b="1" dirty="0">
              <a:solidFill>
                <a:schemeClr val="bg2">
                  <a:lumMod val="75000"/>
                </a:schemeClr>
              </a:solidFill>
              <a:latin typeface="Public Sans" panose="020B060402020202020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22513-EF61-18D1-D65D-471BD1EFC6AA}"/>
              </a:ext>
            </a:extLst>
          </p:cNvPr>
          <p:cNvSpPr txBox="1"/>
          <p:nvPr/>
        </p:nvSpPr>
        <p:spPr>
          <a:xfrm>
            <a:off x="9666584" y="2916764"/>
            <a:ext cx="60580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Public Sans" panose="020B0604020202020204" charset="0"/>
              </a:rPr>
              <a:t>Build web app with HTML, CSS, </a:t>
            </a:r>
          </a:p>
          <a:p>
            <a:r>
              <a:rPr lang="en-US" sz="2800" dirty="0">
                <a:solidFill>
                  <a:schemeClr val="bg1"/>
                </a:solidFill>
                <a:latin typeface="Public Sans" panose="020B0604020202020204" charset="0"/>
              </a:rPr>
              <a:t>JavaScript, and Python Flask.</a:t>
            </a:r>
            <a:endParaRPr lang="en-IN" sz="2800" dirty="0">
              <a:solidFill>
                <a:schemeClr val="bg1"/>
              </a:solidFill>
              <a:latin typeface="Public Sans" panose="020B060402020202020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F8307C-38B8-0761-8F9E-840CC81B7ED6}"/>
              </a:ext>
            </a:extLst>
          </p:cNvPr>
          <p:cNvSpPr txBox="1"/>
          <p:nvPr/>
        </p:nvSpPr>
        <p:spPr>
          <a:xfrm>
            <a:off x="9666584" y="4069543"/>
            <a:ext cx="60580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en-US" sz="2800" dirty="0">
                <a:solidFill>
                  <a:schemeClr val="bg1"/>
                </a:solidFill>
                <a:latin typeface="Public Sans" panose="020B0604020202020204" charset="0"/>
              </a:rPr>
              <a:t>Integrate Gemini APIs for </a:t>
            </a:r>
          </a:p>
          <a:p>
            <a:pPr rtl="0"/>
            <a:r>
              <a:rPr lang="en-US" sz="2800" dirty="0">
                <a:solidFill>
                  <a:schemeClr val="bg1"/>
                </a:solidFill>
                <a:latin typeface="Public Sans" panose="020B0604020202020204" charset="0"/>
              </a:rPr>
              <a:t>data structuring and insights.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C26083-0AAE-2111-1378-D5D85F4B3567}"/>
              </a:ext>
            </a:extLst>
          </p:cNvPr>
          <p:cNvSpPr txBox="1"/>
          <p:nvPr/>
        </p:nvSpPr>
        <p:spPr>
          <a:xfrm>
            <a:off x="9730323" y="6934274"/>
            <a:ext cx="6058014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en-US" sz="2800" dirty="0">
                <a:solidFill>
                  <a:schemeClr val="bg1"/>
                </a:solidFill>
                <a:latin typeface="Public Sans" panose="020B0604020202020204" charset="0"/>
              </a:rPr>
              <a:t>Design Landing, About Us, </a:t>
            </a:r>
          </a:p>
          <a:p>
            <a:pPr rtl="0"/>
            <a:r>
              <a:rPr lang="en-US" sz="2800" dirty="0">
                <a:solidFill>
                  <a:schemeClr val="bg1"/>
                </a:solidFill>
                <a:latin typeface="Public Sans" panose="020B0604020202020204" charset="0"/>
              </a:rPr>
              <a:t>and Analysis pages for users.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EE198F-0E5D-8443-A519-40E3BCEABD2C}"/>
              </a:ext>
            </a:extLst>
          </p:cNvPr>
          <p:cNvSpPr txBox="1"/>
          <p:nvPr/>
        </p:nvSpPr>
        <p:spPr>
          <a:xfrm>
            <a:off x="9730323" y="8097352"/>
            <a:ext cx="605801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/>
            <a:r>
              <a:rPr lang="en-US" sz="2800" dirty="0">
                <a:solidFill>
                  <a:schemeClr val="bg1"/>
                </a:solidFill>
                <a:latin typeface="Public Sans" panose="020B0604020202020204" charset="0"/>
              </a:rPr>
              <a:t>Accept user pdf health report or </a:t>
            </a:r>
          </a:p>
          <a:p>
            <a:pPr rtl="0"/>
            <a:r>
              <a:rPr lang="en-US" sz="2800" dirty="0">
                <a:solidFill>
                  <a:schemeClr val="bg1"/>
                </a:solidFill>
                <a:latin typeface="Public Sans" panose="020B0604020202020204" charset="0"/>
              </a:rPr>
              <a:t>manual entry for analysis.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FAFF"/>
        </a:solidFill>
        <a:effectLst/>
      </p:bgPr>
    </p:bg>
    <p:spTree>
      <p:nvGrpSpPr>
        <p:cNvPr id="1" name="Shape 185">
          <a:extLst>
            <a:ext uri="{FF2B5EF4-FFF2-40B4-BE49-F238E27FC236}">
              <a16:creationId xmlns:a16="http://schemas.microsoft.com/office/drawing/2014/main" id="{F512D58C-01D8-3BCE-6094-EBC53E149F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16">
            <a:extLst>
              <a:ext uri="{FF2B5EF4-FFF2-40B4-BE49-F238E27FC236}">
                <a16:creationId xmlns:a16="http://schemas.microsoft.com/office/drawing/2014/main" id="{6EAFE3A0-D583-7BEE-40C5-50FAA6D5E2DE}"/>
              </a:ext>
            </a:extLst>
          </p:cNvPr>
          <p:cNvGrpSpPr/>
          <p:nvPr/>
        </p:nvGrpSpPr>
        <p:grpSpPr>
          <a:xfrm>
            <a:off x="0" y="-144661"/>
            <a:ext cx="9660170" cy="10475341"/>
            <a:chOff x="0" y="-38100"/>
            <a:chExt cx="2544242" cy="2758938"/>
          </a:xfrm>
        </p:grpSpPr>
        <p:sp>
          <p:nvSpPr>
            <p:cNvPr id="187" name="Google Shape;187;p16">
              <a:extLst>
                <a:ext uri="{FF2B5EF4-FFF2-40B4-BE49-F238E27FC236}">
                  <a16:creationId xmlns:a16="http://schemas.microsoft.com/office/drawing/2014/main" id="{BADADC2D-3B15-D771-F612-3671EE54C704}"/>
                </a:ext>
              </a:extLst>
            </p:cNvPr>
            <p:cNvSpPr/>
            <p:nvPr/>
          </p:nvSpPr>
          <p:spPr>
            <a:xfrm>
              <a:off x="0" y="0"/>
              <a:ext cx="2544242" cy="2720838"/>
            </a:xfrm>
            <a:custGeom>
              <a:avLst/>
              <a:gdLst/>
              <a:ahLst/>
              <a:cxnLst/>
              <a:rect l="l" t="t" r="r" b="b"/>
              <a:pathLst>
                <a:path w="2544242" h="2720838" extrusionOk="0">
                  <a:moveTo>
                    <a:pt x="0" y="0"/>
                  </a:moveTo>
                  <a:lnTo>
                    <a:pt x="2544242" y="0"/>
                  </a:lnTo>
                  <a:lnTo>
                    <a:pt x="2544242" y="2720838"/>
                  </a:lnTo>
                  <a:lnTo>
                    <a:pt x="0" y="2720838"/>
                  </a:lnTo>
                  <a:close/>
                </a:path>
              </a:pathLst>
            </a:custGeom>
            <a:solidFill>
              <a:srgbClr val="E1E6F9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88" name="Google Shape;188;p16">
              <a:extLst>
                <a:ext uri="{FF2B5EF4-FFF2-40B4-BE49-F238E27FC236}">
                  <a16:creationId xmlns:a16="http://schemas.microsoft.com/office/drawing/2014/main" id="{D956C368-AB78-7815-6514-74148EEFC37D}"/>
                </a:ext>
              </a:extLst>
            </p:cNvPr>
            <p:cNvSpPr txBox="1"/>
            <p:nvPr/>
          </p:nvSpPr>
          <p:spPr>
            <a:xfrm>
              <a:off x="0" y="-38100"/>
              <a:ext cx="2544242" cy="27589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89" name="Google Shape;189;p16">
            <a:extLst>
              <a:ext uri="{FF2B5EF4-FFF2-40B4-BE49-F238E27FC236}">
                <a16:creationId xmlns:a16="http://schemas.microsoft.com/office/drawing/2014/main" id="{EB782290-A283-7897-56BB-B6E83633F09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06312" y="4844625"/>
            <a:ext cx="11163900" cy="544237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6">
            <a:extLst>
              <a:ext uri="{FF2B5EF4-FFF2-40B4-BE49-F238E27FC236}">
                <a16:creationId xmlns:a16="http://schemas.microsoft.com/office/drawing/2014/main" id="{15BA99F6-FBDC-E68A-2E0A-CA851D173970}"/>
              </a:ext>
            </a:extLst>
          </p:cNvPr>
          <p:cNvSpPr txBox="1"/>
          <p:nvPr/>
        </p:nvSpPr>
        <p:spPr>
          <a:xfrm>
            <a:off x="10575340" y="3138826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01</a:t>
            </a:r>
            <a:endParaRPr/>
          </a:p>
        </p:txBody>
      </p:sp>
      <p:sp>
        <p:nvSpPr>
          <p:cNvPr id="191" name="Google Shape;191;p16">
            <a:extLst>
              <a:ext uri="{FF2B5EF4-FFF2-40B4-BE49-F238E27FC236}">
                <a16:creationId xmlns:a16="http://schemas.microsoft.com/office/drawing/2014/main" id="{20575944-F67A-4F5D-465C-9F3FF69EBCDB}"/>
              </a:ext>
            </a:extLst>
          </p:cNvPr>
          <p:cNvSpPr txBox="1"/>
          <p:nvPr/>
        </p:nvSpPr>
        <p:spPr>
          <a:xfrm>
            <a:off x="11920196" y="3256936"/>
            <a:ext cx="4079181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40000"/>
              </a:lnSpc>
            </a:pPr>
            <a:r>
              <a:rPr lang="en-IN" sz="3600" dirty="0"/>
              <a:t>INTRODUCTION</a:t>
            </a:r>
            <a:endParaRPr dirty="0"/>
          </a:p>
        </p:txBody>
      </p:sp>
      <p:cxnSp>
        <p:nvCxnSpPr>
          <p:cNvPr id="192" name="Google Shape;192;p16">
            <a:extLst>
              <a:ext uri="{FF2B5EF4-FFF2-40B4-BE49-F238E27FC236}">
                <a16:creationId xmlns:a16="http://schemas.microsoft.com/office/drawing/2014/main" id="{F674A255-95E3-512B-8C1E-75450C1B00CC}"/>
              </a:ext>
            </a:extLst>
          </p:cNvPr>
          <p:cNvCxnSpPr/>
          <p:nvPr/>
        </p:nvCxnSpPr>
        <p:spPr>
          <a:xfrm>
            <a:off x="10575340" y="4146841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3" name="Google Shape;193;p16">
            <a:extLst>
              <a:ext uri="{FF2B5EF4-FFF2-40B4-BE49-F238E27FC236}">
                <a16:creationId xmlns:a16="http://schemas.microsoft.com/office/drawing/2014/main" id="{F8600626-F5BB-AAB4-F052-2149BAA91239}"/>
              </a:ext>
            </a:extLst>
          </p:cNvPr>
          <p:cNvSpPr txBox="1"/>
          <p:nvPr/>
        </p:nvSpPr>
        <p:spPr>
          <a:xfrm>
            <a:off x="10575340" y="4407166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02</a:t>
            </a:r>
            <a:endParaRPr/>
          </a:p>
        </p:txBody>
      </p:sp>
      <p:sp>
        <p:nvSpPr>
          <p:cNvPr id="194" name="Google Shape;194;p16">
            <a:extLst>
              <a:ext uri="{FF2B5EF4-FFF2-40B4-BE49-F238E27FC236}">
                <a16:creationId xmlns:a16="http://schemas.microsoft.com/office/drawing/2014/main" id="{824E02BB-C63C-D000-D753-53F4F3F68FFF}"/>
              </a:ext>
            </a:extLst>
          </p:cNvPr>
          <p:cNvSpPr txBox="1"/>
          <p:nvPr/>
        </p:nvSpPr>
        <p:spPr>
          <a:xfrm>
            <a:off x="11920196" y="4525276"/>
            <a:ext cx="5239092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40000"/>
              </a:lnSpc>
            </a:pPr>
            <a:r>
              <a:rPr lang="en-IN" sz="3600" dirty="0"/>
              <a:t>PROBLEM STATEMENT</a:t>
            </a:r>
            <a:endParaRPr lang="en-IN" dirty="0"/>
          </a:p>
        </p:txBody>
      </p:sp>
      <p:cxnSp>
        <p:nvCxnSpPr>
          <p:cNvPr id="195" name="Google Shape;195;p16">
            <a:extLst>
              <a:ext uri="{FF2B5EF4-FFF2-40B4-BE49-F238E27FC236}">
                <a16:creationId xmlns:a16="http://schemas.microsoft.com/office/drawing/2014/main" id="{1572990E-EDC6-0F2E-E0E7-C1D3D5E01F5C}"/>
              </a:ext>
            </a:extLst>
          </p:cNvPr>
          <p:cNvCxnSpPr/>
          <p:nvPr/>
        </p:nvCxnSpPr>
        <p:spPr>
          <a:xfrm>
            <a:off x="10575340" y="5415181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6" name="Google Shape;196;p16">
            <a:extLst>
              <a:ext uri="{FF2B5EF4-FFF2-40B4-BE49-F238E27FC236}">
                <a16:creationId xmlns:a16="http://schemas.microsoft.com/office/drawing/2014/main" id="{3FB5F8A6-C948-3D47-E9E1-46172138D6C5}"/>
              </a:ext>
            </a:extLst>
          </p:cNvPr>
          <p:cNvSpPr txBox="1"/>
          <p:nvPr/>
        </p:nvSpPr>
        <p:spPr>
          <a:xfrm>
            <a:off x="10575340" y="5675505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03</a:t>
            </a:r>
            <a:endParaRPr/>
          </a:p>
        </p:txBody>
      </p:sp>
      <p:sp>
        <p:nvSpPr>
          <p:cNvPr id="197" name="Google Shape;197;p16">
            <a:extLst>
              <a:ext uri="{FF2B5EF4-FFF2-40B4-BE49-F238E27FC236}">
                <a16:creationId xmlns:a16="http://schemas.microsoft.com/office/drawing/2014/main" id="{55707FD0-1616-066F-7F74-D0B67184418B}"/>
              </a:ext>
            </a:extLst>
          </p:cNvPr>
          <p:cNvSpPr txBox="1"/>
          <p:nvPr/>
        </p:nvSpPr>
        <p:spPr>
          <a:xfrm>
            <a:off x="11920195" y="5793615"/>
            <a:ext cx="5824879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00"/>
              </a:lnSpc>
            </a:pPr>
            <a:r>
              <a:rPr lang="en-IN" sz="3600" dirty="0"/>
              <a:t>OBJECTIVES, SCOPE </a:t>
            </a:r>
            <a:endParaRPr lang="en-IN" dirty="0"/>
          </a:p>
        </p:txBody>
      </p:sp>
      <p:cxnSp>
        <p:nvCxnSpPr>
          <p:cNvPr id="198" name="Google Shape;198;p16">
            <a:extLst>
              <a:ext uri="{FF2B5EF4-FFF2-40B4-BE49-F238E27FC236}">
                <a16:creationId xmlns:a16="http://schemas.microsoft.com/office/drawing/2014/main" id="{8C8D07E5-3808-137D-8254-9B05946D06BE}"/>
              </a:ext>
            </a:extLst>
          </p:cNvPr>
          <p:cNvCxnSpPr/>
          <p:nvPr/>
        </p:nvCxnSpPr>
        <p:spPr>
          <a:xfrm>
            <a:off x="10575340" y="6683521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9" name="Google Shape;199;p16">
            <a:extLst>
              <a:ext uri="{FF2B5EF4-FFF2-40B4-BE49-F238E27FC236}">
                <a16:creationId xmlns:a16="http://schemas.microsoft.com/office/drawing/2014/main" id="{DF3711D3-E01E-DF50-D838-E336F1CEF5B4}"/>
              </a:ext>
            </a:extLst>
          </p:cNvPr>
          <p:cNvSpPr txBox="1"/>
          <p:nvPr/>
        </p:nvSpPr>
        <p:spPr>
          <a:xfrm>
            <a:off x="10575340" y="6943845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04</a:t>
            </a:r>
            <a:endParaRPr/>
          </a:p>
        </p:txBody>
      </p:sp>
      <p:sp>
        <p:nvSpPr>
          <p:cNvPr id="200" name="Google Shape;200;p16">
            <a:extLst>
              <a:ext uri="{FF2B5EF4-FFF2-40B4-BE49-F238E27FC236}">
                <a16:creationId xmlns:a16="http://schemas.microsoft.com/office/drawing/2014/main" id="{7B6C99FC-519A-384B-20B8-F18773D36351}"/>
              </a:ext>
            </a:extLst>
          </p:cNvPr>
          <p:cNvSpPr txBox="1"/>
          <p:nvPr/>
        </p:nvSpPr>
        <p:spPr>
          <a:xfrm>
            <a:off x="11920196" y="7061955"/>
            <a:ext cx="475332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40000"/>
              </a:lnSpc>
            </a:pPr>
            <a:r>
              <a:rPr lang="en-IN" sz="3600" dirty="0"/>
              <a:t>METHODOLOGY</a:t>
            </a:r>
            <a:endParaRPr lang="en-IN" dirty="0"/>
          </a:p>
        </p:txBody>
      </p:sp>
      <p:cxnSp>
        <p:nvCxnSpPr>
          <p:cNvPr id="201" name="Google Shape;201;p16">
            <a:extLst>
              <a:ext uri="{FF2B5EF4-FFF2-40B4-BE49-F238E27FC236}">
                <a16:creationId xmlns:a16="http://schemas.microsoft.com/office/drawing/2014/main" id="{7BAA7E0A-7482-72BB-6A4A-4570101D8FC6}"/>
              </a:ext>
            </a:extLst>
          </p:cNvPr>
          <p:cNvCxnSpPr/>
          <p:nvPr/>
        </p:nvCxnSpPr>
        <p:spPr>
          <a:xfrm>
            <a:off x="10575340" y="7951860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2" name="Google Shape;202;p16">
            <a:extLst>
              <a:ext uri="{FF2B5EF4-FFF2-40B4-BE49-F238E27FC236}">
                <a16:creationId xmlns:a16="http://schemas.microsoft.com/office/drawing/2014/main" id="{25F29E73-8965-0858-6340-7711107F04B7}"/>
              </a:ext>
            </a:extLst>
          </p:cNvPr>
          <p:cNvSpPr txBox="1"/>
          <p:nvPr/>
        </p:nvSpPr>
        <p:spPr>
          <a:xfrm>
            <a:off x="10575340" y="8212185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05</a:t>
            </a:r>
            <a:endParaRPr/>
          </a:p>
        </p:txBody>
      </p:sp>
      <p:sp>
        <p:nvSpPr>
          <p:cNvPr id="203" name="Google Shape;203;p16">
            <a:extLst>
              <a:ext uri="{FF2B5EF4-FFF2-40B4-BE49-F238E27FC236}">
                <a16:creationId xmlns:a16="http://schemas.microsoft.com/office/drawing/2014/main" id="{04D6962C-D1D5-4F21-5800-B5B7F08201D7}"/>
              </a:ext>
            </a:extLst>
          </p:cNvPr>
          <p:cNvSpPr txBox="1"/>
          <p:nvPr/>
        </p:nvSpPr>
        <p:spPr>
          <a:xfrm>
            <a:off x="11920196" y="8330295"/>
            <a:ext cx="4079181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40000"/>
              </a:lnSpc>
            </a:pPr>
            <a:r>
              <a:rPr lang="en-IN" sz="3600" dirty="0"/>
              <a:t>OUTCOME</a:t>
            </a:r>
            <a:endParaRPr lang="en-IN" dirty="0"/>
          </a:p>
        </p:txBody>
      </p:sp>
      <p:cxnSp>
        <p:nvCxnSpPr>
          <p:cNvPr id="204" name="Google Shape;204;p16">
            <a:extLst>
              <a:ext uri="{FF2B5EF4-FFF2-40B4-BE49-F238E27FC236}">
                <a16:creationId xmlns:a16="http://schemas.microsoft.com/office/drawing/2014/main" id="{2C466E6C-E4DC-4ADC-74C2-B21BD8BB0946}"/>
              </a:ext>
            </a:extLst>
          </p:cNvPr>
          <p:cNvCxnSpPr/>
          <p:nvPr/>
        </p:nvCxnSpPr>
        <p:spPr>
          <a:xfrm>
            <a:off x="10575340" y="9220200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5" name="Google Shape;205;p16">
            <a:extLst>
              <a:ext uri="{FF2B5EF4-FFF2-40B4-BE49-F238E27FC236}">
                <a16:creationId xmlns:a16="http://schemas.microsoft.com/office/drawing/2014/main" id="{096F5110-E0B4-3730-0432-F35A7D597DA5}"/>
              </a:ext>
            </a:extLst>
          </p:cNvPr>
          <p:cNvSpPr txBox="1"/>
          <p:nvPr/>
        </p:nvSpPr>
        <p:spPr>
          <a:xfrm>
            <a:off x="10575340" y="1125042"/>
            <a:ext cx="6390672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Overview</a:t>
            </a:r>
            <a:endParaRPr dirty="0"/>
          </a:p>
        </p:txBody>
      </p:sp>
      <p:sp>
        <p:nvSpPr>
          <p:cNvPr id="2" name="Google Shape;721;p28">
            <a:extLst>
              <a:ext uri="{FF2B5EF4-FFF2-40B4-BE49-F238E27FC236}">
                <a16:creationId xmlns:a16="http://schemas.microsoft.com/office/drawing/2014/main" id="{D14427D4-EB3D-480A-ACCD-11B57BC9CD62}"/>
              </a:ext>
            </a:extLst>
          </p:cNvPr>
          <p:cNvSpPr/>
          <p:nvPr/>
        </p:nvSpPr>
        <p:spPr>
          <a:xfrm>
            <a:off x="3014542" y="1433379"/>
            <a:ext cx="2807472" cy="8484251"/>
          </a:xfrm>
          <a:custGeom>
            <a:avLst/>
            <a:gdLst/>
            <a:ahLst/>
            <a:cxnLst/>
            <a:rect l="l" t="t" r="r" b="b"/>
            <a:pathLst>
              <a:path w="572790" h="1920942" extrusionOk="0">
                <a:moveTo>
                  <a:pt x="0" y="0"/>
                </a:moveTo>
                <a:lnTo>
                  <a:pt x="572790" y="0"/>
                </a:lnTo>
                <a:lnTo>
                  <a:pt x="572790" y="1920943"/>
                </a:lnTo>
                <a:lnTo>
                  <a:pt x="0" y="19209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1121360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FAFF"/>
        </a:solidFill>
        <a:effectLst/>
      </p:bgPr>
    </p:bg>
    <p:spTree>
      <p:nvGrpSpPr>
        <p:cNvPr id="1" name="Shape 264">
          <a:extLst>
            <a:ext uri="{FF2B5EF4-FFF2-40B4-BE49-F238E27FC236}">
              <a16:creationId xmlns:a16="http://schemas.microsoft.com/office/drawing/2014/main" id="{6A724093-CC29-106B-76FF-DAB1E5786A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18">
            <a:extLst>
              <a:ext uri="{FF2B5EF4-FFF2-40B4-BE49-F238E27FC236}">
                <a16:creationId xmlns:a16="http://schemas.microsoft.com/office/drawing/2014/main" id="{2E40368E-F85E-8955-684D-7BE6F9E4DCD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18">
            <a:extLst>
              <a:ext uri="{FF2B5EF4-FFF2-40B4-BE49-F238E27FC236}">
                <a16:creationId xmlns:a16="http://schemas.microsoft.com/office/drawing/2014/main" id="{DAA0A3BE-DAA1-CCBB-91AD-7C4ACE1A727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4732" y="1349401"/>
            <a:ext cx="4852179" cy="1071755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7" name="Google Shape;267;p18">
            <a:extLst>
              <a:ext uri="{FF2B5EF4-FFF2-40B4-BE49-F238E27FC236}">
                <a16:creationId xmlns:a16="http://schemas.microsoft.com/office/drawing/2014/main" id="{B91E6885-D086-90A4-E33E-5181DA296017}"/>
              </a:ext>
            </a:extLst>
          </p:cNvPr>
          <p:cNvGrpSpPr/>
          <p:nvPr/>
        </p:nvGrpSpPr>
        <p:grpSpPr>
          <a:xfrm>
            <a:off x="6832119" y="448573"/>
            <a:ext cx="10858500" cy="9137530"/>
            <a:chOff x="0" y="-38100"/>
            <a:chExt cx="2231495" cy="2121102"/>
          </a:xfrm>
        </p:grpSpPr>
        <p:sp>
          <p:nvSpPr>
            <p:cNvPr id="268" name="Google Shape;268;p18">
              <a:extLst>
                <a:ext uri="{FF2B5EF4-FFF2-40B4-BE49-F238E27FC236}">
                  <a16:creationId xmlns:a16="http://schemas.microsoft.com/office/drawing/2014/main" id="{31E8CB21-8672-9B0F-DDBB-153BD3AD47BE}"/>
                </a:ext>
              </a:extLst>
            </p:cNvPr>
            <p:cNvSpPr/>
            <p:nvPr/>
          </p:nvSpPr>
          <p:spPr>
            <a:xfrm>
              <a:off x="0" y="0"/>
              <a:ext cx="2231495" cy="2083002"/>
            </a:xfrm>
            <a:custGeom>
              <a:avLst/>
              <a:gdLst/>
              <a:ahLst/>
              <a:cxnLst/>
              <a:rect l="l" t="t" r="r" b="b"/>
              <a:pathLst>
                <a:path w="2231495" h="2083002" extrusionOk="0">
                  <a:moveTo>
                    <a:pt x="0" y="0"/>
                  </a:moveTo>
                  <a:lnTo>
                    <a:pt x="2231495" y="0"/>
                  </a:lnTo>
                  <a:lnTo>
                    <a:pt x="2231495" y="2083002"/>
                  </a:lnTo>
                  <a:lnTo>
                    <a:pt x="0" y="2083002"/>
                  </a:lnTo>
                  <a:close/>
                </a:path>
              </a:pathLst>
            </a:custGeom>
            <a:solidFill>
              <a:srgbClr val="207EB5">
                <a:alpha val="86666"/>
              </a:srgbClr>
            </a:solidFill>
            <a:ln w="95250" cap="sq" cmpd="sng">
              <a:solidFill>
                <a:srgbClr val="000000">
                  <a:alpha val="86666"/>
                </a:srgb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69" name="Google Shape;269;p18">
              <a:extLst>
                <a:ext uri="{FF2B5EF4-FFF2-40B4-BE49-F238E27FC236}">
                  <a16:creationId xmlns:a16="http://schemas.microsoft.com/office/drawing/2014/main" id="{A7103542-C585-3E16-7E97-60354BDF907B}"/>
                </a:ext>
              </a:extLst>
            </p:cNvPr>
            <p:cNvSpPr txBox="1"/>
            <p:nvPr/>
          </p:nvSpPr>
          <p:spPr>
            <a:xfrm>
              <a:off x="0" y="-38100"/>
              <a:ext cx="2231495" cy="21211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0" name="Google Shape;270;p18">
            <a:extLst>
              <a:ext uri="{FF2B5EF4-FFF2-40B4-BE49-F238E27FC236}">
                <a16:creationId xmlns:a16="http://schemas.microsoft.com/office/drawing/2014/main" id="{622E1FAE-9EED-DE6E-F58F-BAFAB72D2AE2}"/>
              </a:ext>
            </a:extLst>
          </p:cNvPr>
          <p:cNvSpPr txBox="1"/>
          <p:nvPr/>
        </p:nvSpPr>
        <p:spPr>
          <a:xfrm>
            <a:off x="6686550" y="918081"/>
            <a:ext cx="11215687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FFFFFF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METHODOLOGY</a:t>
            </a:r>
          </a:p>
        </p:txBody>
      </p:sp>
      <p:sp>
        <p:nvSpPr>
          <p:cNvPr id="271" name="Google Shape;271;p18">
            <a:extLst>
              <a:ext uri="{FF2B5EF4-FFF2-40B4-BE49-F238E27FC236}">
                <a16:creationId xmlns:a16="http://schemas.microsoft.com/office/drawing/2014/main" id="{5B8C087E-C840-5E76-AF15-C06C467DBAAC}"/>
              </a:ext>
            </a:extLst>
          </p:cNvPr>
          <p:cNvSpPr txBox="1"/>
          <p:nvPr/>
        </p:nvSpPr>
        <p:spPr>
          <a:xfrm>
            <a:off x="7318500" y="2633407"/>
            <a:ext cx="9885737" cy="6689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sz="2100" b="1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Challenge of Medical Reports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Medical reports are often a confusing maze of technical jargon, complex numbers, and stats that feel like a foreign language to most people.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Deciphering critical health metrics like cholesterol, glucose, or blood pressure is a significant struggle for the average person without medical training.</a:t>
            </a:r>
          </a:p>
          <a:p>
            <a:pPr lvl="0">
              <a:lnSpc>
                <a:spcPct val="115000"/>
              </a:lnSpc>
            </a:pPr>
            <a:endParaRPr lang="en-US" sz="2100" b="1" dirty="0">
              <a:solidFill>
                <a:srgbClr val="FFFFFF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lvl="0">
              <a:lnSpc>
                <a:spcPct val="115000"/>
              </a:lnSpc>
            </a:pPr>
            <a:r>
              <a:rPr lang="en-US" sz="2100" b="1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Health Literacy Gap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Limited understanding of health data leads to missed opportunities for early detection of risks and informed wellness decisions.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This gap leaves individuals disconnected from their own health, relying on overbooked doctors or unreliable online searches for clarity.</a:t>
            </a:r>
          </a:p>
          <a:p>
            <a:pPr lvl="0">
              <a:lnSpc>
                <a:spcPct val="115000"/>
              </a:lnSpc>
            </a:pPr>
            <a:endParaRPr lang="en-US" sz="2100" b="1" dirty="0">
              <a:solidFill>
                <a:srgbClr val="FFFFFF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lvl="0">
              <a:lnSpc>
                <a:spcPct val="115000"/>
              </a:lnSpc>
            </a:pPr>
            <a:r>
              <a:rPr lang="en-US" sz="2100" b="1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Inadequate Tools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Existing tools are designed for medical professionals, are difficult to navigate, or provide raw data without meaningful, personalized guidance.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There’s a lack of user-friendly solutions that simplify complex medical information and make it actionable for everyday users.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8120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Word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diagram of a medical report&#10;&#10;AI-generated content may be incorrect.">
            <a:extLst>
              <a:ext uri="{FF2B5EF4-FFF2-40B4-BE49-F238E27FC236}">
                <a16:creationId xmlns:a16="http://schemas.microsoft.com/office/drawing/2014/main" id="{28CC3389-30F2-0500-FF7C-BBC496F9AD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255" y="965200"/>
            <a:ext cx="15993488" cy="83565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4306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FAFF"/>
        </a:solidFill>
        <a:effectLst/>
      </p:bgPr>
    </p:bg>
    <p:spTree>
      <p:nvGrpSpPr>
        <p:cNvPr id="1" name="Shape 185">
          <a:extLst>
            <a:ext uri="{FF2B5EF4-FFF2-40B4-BE49-F238E27FC236}">
              <a16:creationId xmlns:a16="http://schemas.microsoft.com/office/drawing/2014/main" id="{A1AACF60-FF73-8472-63A7-6786D66D8C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16">
            <a:extLst>
              <a:ext uri="{FF2B5EF4-FFF2-40B4-BE49-F238E27FC236}">
                <a16:creationId xmlns:a16="http://schemas.microsoft.com/office/drawing/2014/main" id="{78BFF069-7EA8-7B59-937D-3F4D73649120}"/>
              </a:ext>
            </a:extLst>
          </p:cNvPr>
          <p:cNvGrpSpPr/>
          <p:nvPr/>
        </p:nvGrpSpPr>
        <p:grpSpPr>
          <a:xfrm>
            <a:off x="0" y="-144661"/>
            <a:ext cx="9660170" cy="10475341"/>
            <a:chOff x="0" y="-38100"/>
            <a:chExt cx="2544242" cy="2758938"/>
          </a:xfrm>
        </p:grpSpPr>
        <p:sp>
          <p:nvSpPr>
            <p:cNvPr id="187" name="Google Shape;187;p16">
              <a:extLst>
                <a:ext uri="{FF2B5EF4-FFF2-40B4-BE49-F238E27FC236}">
                  <a16:creationId xmlns:a16="http://schemas.microsoft.com/office/drawing/2014/main" id="{05FA8984-28F4-C6BC-74DD-82D16E772942}"/>
                </a:ext>
              </a:extLst>
            </p:cNvPr>
            <p:cNvSpPr/>
            <p:nvPr/>
          </p:nvSpPr>
          <p:spPr>
            <a:xfrm>
              <a:off x="0" y="0"/>
              <a:ext cx="2544242" cy="2720838"/>
            </a:xfrm>
            <a:custGeom>
              <a:avLst/>
              <a:gdLst/>
              <a:ahLst/>
              <a:cxnLst/>
              <a:rect l="l" t="t" r="r" b="b"/>
              <a:pathLst>
                <a:path w="2544242" h="2720838" extrusionOk="0">
                  <a:moveTo>
                    <a:pt x="0" y="0"/>
                  </a:moveTo>
                  <a:lnTo>
                    <a:pt x="2544242" y="0"/>
                  </a:lnTo>
                  <a:lnTo>
                    <a:pt x="2544242" y="2720838"/>
                  </a:lnTo>
                  <a:lnTo>
                    <a:pt x="0" y="2720838"/>
                  </a:lnTo>
                  <a:close/>
                </a:path>
              </a:pathLst>
            </a:custGeom>
            <a:solidFill>
              <a:srgbClr val="E1E6F9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88" name="Google Shape;188;p16">
              <a:extLst>
                <a:ext uri="{FF2B5EF4-FFF2-40B4-BE49-F238E27FC236}">
                  <a16:creationId xmlns:a16="http://schemas.microsoft.com/office/drawing/2014/main" id="{50486F5C-63F4-1D7A-BFF2-43AAC8F76EC2}"/>
                </a:ext>
              </a:extLst>
            </p:cNvPr>
            <p:cNvSpPr txBox="1"/>
            <p:nvPr/>
          </p:nvSpPr>
          <p:spPr>
            <a:xfrm>
              <a:off x="0" y="-38100"/>
              <a:ext cx="2544242" cy="27589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89" name="Google Shape;189;p16">
            <a:extLst>
              <a:ext uri="{FF2B5EF4-FFF2-40B4-BE49-F238E27FC236}">
                <a16:creationId xmlns:a16="http://schemas.microsoft.com/office/drawing/2014/main" id="{B73039C2-22E8-8F3F-026C-36EFBB60D40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06312" y="4844625"/>
            <a:ext cx="11163900" cy="544237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6">
            <a:extLst>
              <a:ext uri="{FF2B5EF4-FFF2-40B4-BE49-F238E27FC236}">
                <a16:creationId xmlns:a16="http://schemas.microsoft.com/office/drawing/2014/main" id="{4BCFC8B0-65C0-595F-6DB4-A46F5C6DF83E}"/>
              </a:ext>
            </a:extLst>
          </p:cNvPr>
          <p:cNvSpPr txBox="1"/>
          <p:nvPr/>
        </p:nvSpPr>
        <p:spPr>
          <a:xfrm>
            <a:off x="10575340" y="3138826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01</a:t>
            </a:r>
            <a:endParaRPr/>
          </a:p>
        </p:txBody>
      </p:sp>
      <p:sp>
        <p:nvSpPr>
          <p:cNvPr id="191" name="Google Shape;191;p16">
            <a:extLst>
              <a:ext uri="{FF2B5EF4-FFF2-40B4-BE49-F238E27FC236}">
                <a16:creationId xmlns:a16="http://schemas.microsoft.com/office/drawing/2014/main" id="{6AF1C825-BB44-13F9-3E49-4D66942A460C}"/>
              </a:ext>
            </a:extLst>
          </p:cNvPr>
          <p:cNvSpPr txBox="1"/>
          <p:nvPr/>
        </p:nvSpPr>
        <p:spPr>
          <a:xfrm>
            <a:off x="11920196" y="3256936"/>
            <a:ext cx="4079181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40000"/>
              </a:lnSpc>
            </a:pPr>
            <a:r>
              <a:rPr lang="en-IN" sz="3600" dirty="0"/>
              <a:t>INTRODUCTION</a:t>
            </a:r>
            <a:endParaRPr dirty="0"/>
          </a:p>
        </p:txBody>
      </p:sp>
      <p:cxnSp>
        <p:nvCxnSpPr>
          <p:cNvPr id="192" name="Google Shape;192;p16">
            <a:extLst>
              <a:ext uri="{FF2B5EF4-FFF2-40B4-BE49-F238E27FC236}">
                <a16:creationId xmlns:a16="http://schemas.microsoft.com/office/drawing/2014/main" id="{3F60FAB6-8F25-8514-888B-4F754E585EC2}"/>
              </a:ext>
            </a:extLst>
          </p:cNvPr>
          <p:cNvCxnSpPr/>
          <p:nvPr/>
        </p:nvCxnSpPr>
        <p:spPr>
          <a:xfrm>
            <a:off x="10575340" y="4146841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3" name="Google Shape;193;p16">
            <a:extLst>
              <a:ext uri="{FF2B5EF4-FFF2-40B4-BE49-F238E27FC236}">
                <a16:creationId xmlns:a16="http://schemas.microsoft.com/office/drawing/2014/main" id="{4FC03EDA-BEC9-DDB2-831D-6CD748EBD803}"/>
              </a:ext>
            </a:extLst>
          </p:cNvPr>
          <p:cNvSpPr txBox="1"/>
          <p:nvPr/>
        </p:nvSpPr>
        <p:spPr>
          <a:xfrm>
            <a:off x="10575340" y="4407166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02</a:t>
            </a:r>
            <a:endParaRPr/>
          </a:p>
        </p:txBody>
      </p:sp>
      <p:sp>
        <p:nvSpPr>
          <p:cNvPr id="194" name="Google Shape;194;p16">
            <a:extLst>
              <a:ext uri="{FF2B5EF4-FFF2-40B4-BE49-F238E27FC236}">
                <a16:creationId xmlns:a16="http://schemas.microsoft.com/office/drawing/2014/main" id="{9F79F2E9-9851-0C8F-A30B-B79EDE4F0F0C}"/>
              </a:ext>
            </a:extLst>
          </p:cNvPr>
          <p:cNvSpPr txBox="1"/>
          <p:nvPr/>
        </p:nvSpPr>
        <p:spPr>
          <a:xfrm>
            <a:off x="11920196" y="4525276"/>
            <a:ext cx="5239092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40000"/>
              </a:lnSpc>
            </a:pPr>
            <a:r>
              <a:rPr lang="en-IN" sz="3600" dirty="0"/>
              <a:t>PROBLEM STATEMENT</a:t>
            </a:r>
            <a:endParaRPr lang="en-IN" dirty="0"/>
          </a:p>
        </p:txBody>
      </p:sp>
      <p:cxnSp>
        <p:nvCxnSpPr>
          <p:cNvPr id="195" name="Google Shape;195;p16">
            <a:extLst>
              <a:ext uri="{FF2B5EF4-FFF2-40B4-BE49-F238E27FC236}">
                <a16:creationId xmlns:a16="http://schemas.microsoft.com/office/drawing/2014/main" id="{F5DBE896-0CBC-E540-1028-6E396180B46E}"/>
              </a:ext>
            </a:extLst>
          </p:cNvPr>
          <p:cNvCxnSpPr/>
          <p:nvPr/>
        </p:nvCxnSpPr>
        <p:spPr>
          <a:xfrm>
            <a:off x="10575340" y="5415181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6" name="Google Shape;196;p16">
            <a:extLst>
              <a:ext uri="{FF2B5EF4-FFF2-40B4-BE49-F238E27FC236}">
                <a16:creationId xmlns:a16="http://schemas.microsoft.com/office/drawing/2014/main" id="{2AB5538C-1F99-92F5-8F99-79C1615DD0DF}"/>
              </a:ext>
            </a:extLst>
          </p:cNvPr>
          <p:cNvSpPr txBox="1"/>
          <p:nvPr/>
        </p:nvSpPr>
        <p:spPr>
          <a:xfrm>
            <a:off x="10575340" y="5675505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03</a:t>
            </a:r>
            <a:endParaRPr/>
          </a:p>
        </p:txBody>
      </p:sp>
      <p:sp>
        <p:nvSpPr>
          <p:cNvPr id="197" name="Google Shape;197;p16">
            <a:extLst>
              <a:ext uri="{FF2B5EF4-FFF2-40B4-BE49-F238E27FC236}">
                <a16:creationId xmlns:a16="http://schemas.microsoft.com/office/drawing/2014/main" id="{845845E5-A100-8F80-0311-BBC2010FD5AB}"/>
              </a:ext>
            </a:extLst>
          </p:cNvPr>
          <p:cNvSpPr txBox="1"/>
          <p:nvPr/>
        </p:nvSpPr>
        <p:spPr>
          <a:xfrm>
            <a:off x="11920195" y="5793615"/>
            <a:ext cx="5824879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00"/>
              </a:lnSpc>
            </a:pPr>
            <a:r>
              <a:rPr lang="en-IN" sz="3600" dirty="0"/>
              <a:t>OBJECTIVES, SCOPE </a:t>
            </a:r>
            <a:endParaRPr lang="en-IN" dirty="0"/>
          </a:p>
        </p:txBody>
      </p:sp>
      <p:cxnSp>
        <p:nvCxnSpPr>
          <p:cNvPr id="198" name="Google Shape;198;p16">
            <a:extLst>
              <a:ext uri="{FF2B5EF4-FFF2-40B4-BE49-F238E27FC236}">
                <a16:creationId xmlns:a16="http://schemas.microsoft.com/office/drawing/2014/main" id="{FECBAF47-70F5-C0A7-6084-4835FF7354E5}"/>
              </a:ext>
            </a:extLst>
          </p:cNvPr>
          <p:cNvCxnSpPr/>
          <p:nvPr/>
        </p:nvCxnSpPr>
        <p:spPr>
          <a:xfrm>
            <a:off x="10575340" y="6683521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9" name="Google Shape;199;p16">
            <a:extLst>
              <a:ext uri="{FF2B5EF4-FFF2-40B4-BE49-F238E27FC236}">
                <a16:creationId xmlns:a16="http://schemas.microsoft.com/office/drawing/2014/main" id="{F93745CD-5148-E22E-313C-45447AFA6B35}"/>
              </a:ext>
            </a:extLst>
          </p:cNvPr>
          <p:cNvSpPr txBox="1"/>
          <p:nvPr/>
        </p:nvSpPr>
        <p:spPr>
          <a:xfrm>
            <a:off x="10575340" y="6943845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04</a:t>
            </a:r>
            <a:endParaRPr/>
          </a:p>
        </p:txBody>
      </p:sp>
      <p:sp>
        <p:nvSpPr>
          <p:cNvPr id="200" name="Google Shape;200;p16">
            <a:extLst>
              <a:ext uri="{FF2B5EF4-FFF2-40B4-BE49-F238E27FC236}">
                <a16:creationId xmlns:a16="http://schemas.microsoft.com/office/drawing/2014/main" id="{BD2B30AA-4035-3351-5D3A-067299D2EBF7}"/>
              </a:ext>
            </a:extLst>
          </p:cNvPr>
          <p:cNvSpPr txBox="1"/>
          <p:nvPr/>
        </p:nvSpPr>
        <p:spPr>
          <a:xfrm>
            <a:off x="11920196" y="7061955"/>
            <a:ext cx="475332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40000"/>
              </a:lnSpc>
            </a:pPr>
            <a:r>
              <a:rPr lang="en-IN" sz="3600" dirty="0"/>
              <a:t>METHODOLOGY</a:t>
            </a:r>
            <a:endParaRPr lang="en-IN" dirty="0"/>
          </a:p>
        </p:txBody>
      </p:sp>
      <p:cxnSp>
        <p:nvCxnSpPr>
          <p:cNvPr id="201" name="Google Shape;201;p16">
            <a:extLst>
              <a:ext uri="{FF2B5EF4-FFF2-40B4-BE49-F238E27FC236}">
                <a16:creationId xmlns:a16="http://schemas.microsoft.com/office/drawing/2014/main" id="{9382CFA9-9D3C-0B83-726B-F0D01A4ECE99}"/>
              </a:ext>
            </a:extLst>
          </p:cNvPr>
          <p:cNvCxnSpPr/>
          <p:nvPr/>
        </p:nvCxnSpPr>
        <p:spPr>
          <a:xfrm>
            <a:off x="10575340" y="7951860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2" name="Google Shape;202;p16">
            <a:extLst>
              <a:ext uri="{FF2B5EF4-FFF2-40B4-BE49-F238E27FC236}">
                <a16:creationId xmlns:a16="http://schemas.microsoft.com/office/drawing/2014/main" id="{43A07D00-DE9A-AF84-BDC9-973D98E0442B}"/>
              </a:ext>
            </a:extLst>
          </p:cNvPr>
          <p:cNvSpPr txBox="1"/>
          <p:nvPr/>
        </p:nvSpPr>
        <p:spPr>
          <a:xfrm>
            <a:off x="10575340" y="8212185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05</a:t>
            </a:r>
            <a:endParaRPr/>
          </a:p>
        </p:txBody>
      </p:sp>
      <p:sp>
        <p:nvSpPr>
          <p:cNvPr id="203" name="Google Shape;203;p16">
            <a:extLst>
              <a:ext uri="{FF2B5EF4-FFF2-40B4-BE49-F238E27FC236}">
                <a16:creationId xmlns:a16="http://schemas.microsoft.com/office/drawing/2014/main" id="{FAF7C51C-D6B0-8354-473A-C234E37CD1DB}"/>
              </a:ext>
            </a:extLst>
          </p:cNvPr>
          <p:cNvSpPr txBox="1"/>
          <p:nvPr/>
        </p:nvSpPr>
        <p:spPr>
          <a:xfrm>
            <a:off x="11920196" y="8330295"/>
            <a:ext cx="4079181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40000"/>
              </a:lnSpc>
            </a:pPr>
            <a:r>
              <a:rPr lang="en-IN" sz="3600" dirty="0"/>
              <a:t>OUTCOME</a:t>
            </a:r>
            <a:endParaRPr lang="en-IN" dirty="0"/>
          </a:p>
        </p:txBody>
      </p:sp>
      <p:cxnSp>
        <p:nvCxnSpPr>
          <p:cNvPr id="204" name="Google Shape;204;p16">
            <a:extLst>
              <a:ext uri="{FF2B5EF4-FFF2-40B4-BE49-F238E27FC236}">
                <a16:creationId xmlns:a16="http://schemas.microsoft.com/office/drawing/2014/main" id="{34A8CBFC-046F-2D58-2E36-D9CA0B58C492}"/>
              </a:ext>
            </a:extLst>
          </p:cNvPr>
          <p:cNvCxnSpPr/>
          <p:nvPr/>
        </p:nvCxnSpPr>
        <p:spPr>
          <a:xfrm>
            <a:off x="10575340" y="9220200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5" name="Google Shape;205;p16">
            <a:extLst>
              <a:ext uri="{FF2B5EF4-FFF2-40B4-BE49-F238E27FC236}">
                <a16:creationId xmlns:a16="http://schemas.microsoft.com/office/drawing/2014/main" id="{9C85FFB6-A096-E601-BAA0-3C6AE59384A5}"/>
              </a:ext>
            </a:extLst>
          </p:cNvPr>
          <p:cNvSpPr txBox="1"/>
          <p:nvPr/>
        </p:nvSpPr>
        <p:spPr>
          <a:xfrm>
            <a:off x="10575340" y="1125042"/>
            <a:ext cx="6390672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Overview</a:t>
            </a:r>
            <a:endParaRPr dirty="0"/>
          </a:p>
        </p:txBody>
      </p:sp>
      <p:sp>
        <p:nvSpPr>
          <p:cNvPr id="2" name="Google Shape;721;p28">
            <a:extLst>
              <a:ext uri="{FF2B5EF4-FFF2-40B4-BE49-F238E27FC236}">
                <a16:creationId xmlns:a16="http://schemas.microsoft.com/office/drawing/2014/main" id="{0C8753FA-3310-2C83-51F0-802F670C4162}"/>
              </a:ext>
            </a:extLst>
          </p:cNvPr>
          <p:cNvSpPr/>
          <p:nvPr/>
        </p:nvSpPr>
        <p:spPr>
          <a:xfrm>
            <a:off x="3014542" y="1433379"/>
            <a:ext cx="2807472" cy="8484251"/>
          </a:xfrm>
          <a:custGeom>
            <a:avLst/>
            <a:gdLst/>
            <a:ahLst/>
            <a:cxnLst/>
            <a:rect l="l" t="t" r="r" b="b"/>
            <a:pathLst>
              <a:path w="572790" h="1920942" extrusionOk="0">
                <a:moveTo>
                  <a:pt x="0" y="0"/>
                </a:moveTo>
                <a:lnTo>
                  <a:pt x="572790" y="0"/>
                </a:lnTo>
                <a:lnTo>
                  <a:pt x="572790" y="1920943"/>
                </a:lnTo>
                <a:lnTo>
                  <a:pt x="0" y="192094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6445576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FAFF"/>
        </a:solidFill>
        <a:effectLst/>
      </p:bgPr>
    </p:bg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88;p22">
            <a:extLst>
              <a:ext uri="{FF2B5EF4-FFF2-40B4-BE49-F238E27FC236}">
                <a16:creationId xmlns:a16="http://schemas.microsoft.com/office/drawing/2014/main" id="{51B602B1-65B8-6849-61C9-65C6F4FF9F31}"/>
              </a:ext>
            </a:extLst>
          </p:cNvPr>
          <p:cNvGrpSpPr/>
          <p:nvPr/>
        </p:nvGrpSpPr>
        <p:grpSpPr>
          <a:xfrm>
            <a:off x="0" y="1098989"/>
            <a:ext cx="18288000" cy="1546648"/>
            <a:chOff x="0" y="-38100"/>
            <a:chExt cx="4816593" cy="802986"/>
          </a:xfrm>
        </p:grpSpPr>
        <p:sp>
          <p:nvSpPr>
            <p:cNvPr id="3" name="Google Shape;389;p22">
              <a:extLst>
                <a:ext uri="{FF2B5EF4-FFF2-40B4-BE49-F238E27FC236}">
                  <a16:creationId xmlns:a16="http://schemas.microsoft.com/office/drawing/2014/main" id="{110AC2BC-5787-59DA-BB05-C856E64DEA6B}"/>
                </a:ext>
              </a:extLst>
            </p:cNvPr>
            <p:cNvSpPr/>
            <p:nvPr/>
          </p:nvSpPr>
          <p:spPr>
            <a:xfrm>
              <a:off x="0" y="0"/>
              <a:ext cx="4816592" cy="764886"/>
            </a:xfrm>
            <a:custGeom>
              <a:avLst/>
              <a:gdLst/>
              <a:ahLst/>
              <a:cxnLst/>
              <a:rect l="l" t="t" r="r" b="b"/>
              <a:pathLst>
                <a:path w="4816592" h="764886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764886"/>
                  </a:lnTo>
                  <a:lnTo>
                    <a:pt x="0" y="7648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4" name="Google Shape;390;p22">
              <a:extLst>
                <a:ext uri="{FF2B5EF4-FFF2-40B4-BE49-F238E27FC236}">
                  <a16:creationId xmlns:a16="http://schemas.microsoft.com/office/drawing/2014/main" id="{D46746CA-9FE5-5E11-38BE-54082D45BF9B}"/>
                </a:ext>
              </a:extLst>
            </p:cNvPr>
            <p:cNvSpPr txBox="1"/>
            <p:nvPr/>
          </p:nvSpPr>
          <p:spPr>
            <a:xfrm>
              <a:off x="0" y="-38100"/>
              <a:ext cx="4816593" cy="8029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88" name="Google Shape;388;p22"/>
          <p:cNvGrpSpPr/>
          <p:nvPr/>
        </p:nvGrpSpPr>
        <p:grpSpPr>
          <a:xfrm>
            <a:off x="-8" y="5110099"/>
            <a:ext cx="18288000" cy="2263558"/>
            <a:chOff x="0" y="-38100"/>
            <a:chExt cx="4816593" cy="802986"/>
          </a:xfrm>
        </p:grpSpPr>
        <p:sp>
          <p:nvSpPr>
            <p:cNvPr id="389" name="Google Shape;389;p22"/>
            <p:cNvSpPr/>
            <p:nvPr/>
          </p:nvSpPr>
          <p:spPr>
            <a:xfrm>
              <a:off x="0" y="0"/>
              <a:ext cx="4816592" cy="764886"/>
            </a:xfrm>
            <a:custGeom>
              <a:avLst/>
              <a:gdLst/>
              <a:ahLst/>
              <a:cxnLst/>
              <a:rect l="l" t="t" r="r" b="b"/>
              <a:pathLst>
                <a:path w="4816592" h="764886" extrusionOk="0">
                  <a:moveTo>
                    <a:pt x="0" y="0"/>
                  </a:moveTo>
                  <a:lnTo>
                    <a:pt x="4816592" y="0"/>
                  </a:lnTo>
                  <a:lnTo>
                    <a:pt x="4816592" y="764886"/>
                  </a:lnTo>
                  <a:lnTo>
                    <a:pt x="0" y="7648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390" name="Google Shape;390;p22"/>
            <p:cNvSpPr txBox="1"/>
            <p:nvPr/>
          </p:nvSpPr>
          <p:spPr>
            <a:xfrm>
              <a:off x="0" y="-38100"/>
              <a:ext cx="4816593" cy="80298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97" name="Google Shape;397;p22"/>
          <p:cNvSpPr txBox="1"/>
          <p:nvPr/>
        </p:nvSpPr>
        <p:spPr>
          <a:xfrm>
            <a:off x="6154051" y="3268757"/>
            <a:ext cx="10445856" cy="5946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Seamless Web Development</a:t>
            </a:r>
          </a:p>
          <a:p>
            <a:pPr marL="342900" marR="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Created user-friendly UI with HTML, CSS, and JavaScript.</a:t>
            </a:r>
          </a:p>
          <a:p>
            <a:pPr marL="342900" marR="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Developed Flask backend for uploads and API workflows.</a:t>
            </a:r>
          </a:p>
          <a:p>
            <a:pPr marL="342900" marR="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Designed Landing, About, and Analysis pages effectively.</a:t>
            </a:r>
            <a:endParaRPr lang="en-US" sz="2800" dirty="0"/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latin typeface="Public Sans"/>
              <a:ea typeface="Public Sans"/>
              <a:cs typeface="Public Sans"/>
              <a:sym typeface="Public Sans"/>
            </a:endParaRP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AI-Powered Health Analysis</a:t>
            </a:r>
          </a:p>
          <a:p>
            <a:pPr marL="342900" marR="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Built end-to-end system for report processing and insights.</a:t>
            </a:r>
          </a:p>
          <a:p>
            <a:pPr marL="342900" marR="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Integrated Gemini APIs for data structuring and risk assessment.</a:t>
            </a:r>
          </a:p>
          <a:p>
            <a:pPr marL="342900" marR="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Enabled non-experts to grasp complex health metrics easily.</a:t>
            </a: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latin typeface="Public Sans"/>
              <a:ea typeface="Public Sans"/>
              <a:cs typeface="Public Sans"/>
              <a:sym typeface="Public Sans"/>
            </a:endParaRPr>
          </a:p>
          <a:p>
            <a:pPr marL="0" marR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u="none" strike="noStrike" cap="none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Robust OCR Integration</a:t>
            </a:r>
          </a:p>
          <a:p>
            <a:pPr marL="342900" marR="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Implemented Marker OCR for accurate health parameter extraction.</a:t>
            </a:r>
          </a:p>
          <a:p>
            <a:pPr marL="342900" marR="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Supported diverse report formats with reliable text recognition.</a:t>
            </a:r>
          </a:p>
          <a:p>
            <a:pPr marL="342900" marR="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Optimized pipeline for varying image quality consistency.</a:t>
            </a:r>
          </a:p>
        </p:txBody>
      </p:sp>
      <p:sp>
        <p:nvSpPr>
          <p:cNvPr id="398" name="Google Shape;398;p22"/>
          <p:cNvSpPr txBox="1"/>
          <p:nvPr/>
        </p:nvSpPr>
        <p:spPr>
          <a:xfrm>
            <a:off x="6154051" y="1386864"/>
            <a:ext cx="7723047" cy="12187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OUTCOME</a:t>
            </a:r>
            <a:endParaRPr dirty="0"/>
          </a:p>
        </p:txBody>
      </p:sp>
      <p:pic>
        <p:nvPicPr>
          <p:cNvPr id="399" name="Google Shape;39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8093" y="991591"/>
            <a:ext cx="3678626" cy="10500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FAFF"/>
        </a:solidFill>
        <a:effectLst/>
      </p:bgPr>
    </p:bg>
    <p:spTree>
      <p:nvGrpSpPr>
        <p:cNvPr id="1" name="Shape 387">
          <a:extLst>
            <a:ext uri="{FF2B5EF4-FFF2-40B4-BE49-F238E27FC236}">
              <a16:creationId xmlns:a16="http://schemas.microsoft.com/office/drawing/2014/main" id="{1A1805BC-71D5-7FBA-BD11-8BE74FAD5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1" name="Rectangle 410">
            <a:extLst>
              <a:ext uri="{FF2B5EF4-FFF2-40B4-BE49-F238E27FC236}">
                <a16:creationId xmlns:a16="http://schemas.microsoft.com/office/drawing/2014/main" id="{6897DEB4-4A88-4293-A935-9B25506C15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3" name="Freeform: Shape 412">
            <a:extLst>
              <a:ext uri="{FF2B5EF4-FFF2-40B4-BE49-F238E27FC236}">
                <a16:creationId xmlns:a16="http://schemas.microsoft.com/office/drawing/2014/main" id="{FBE42BC3-6707-4CBF-9386-048B994A4F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80829" y="0"/>
            <a:ext cx="11307171" cy="10287000"/>
          </a:xfrm>
          <a:custGeom>
            <a:avLst/>
            <a:gdLst>
              <a:gd name="connsiteX0" fmla="*/ 366246 w 7538114"/>
              <a:gd name="connsiteY0" fmla="*/ 0 h 6858000"/>
              <a:gd name="connsiteX1" fmla="*/ 2830292 w 7538114"/>
              <a:gd name="connsiteY1" fmla="*/ 0 h 6858000"/>
              <a:gd name="connsiteX2" fmla="*/ 3903260 w 7538114"/>
              <a:gd name="connsiteY2" fmla="*/ 0 h 6858000"/>
              <a:gd name="connsiteX3" fmla="*/ 4597266 w 7538114"/>
              <a:gd name="connsiteY3" fmla="*/ 0 h 6858000"/>
              <a:gd name="connsiteX4" fmla="*/ 7192370 w 7538114"/>
              <a:gd name="connsiteY4" fmla="*/ 0 h 6858000"/>
              <a:gd name="connsiteX5" fmla="*/ 7538114 w 7538114"/>
              <a:gd name="connsiteY5" fmla="*/ 0 h 6858000"/>
              <a:gd name="connsiteX6" fmla="*/ 7538114 w 7538114"/>
              <a:gd name="connsiteY6" fmla="*/ 6858000 h 6858000"/>
              <a:gd name="connsiteX7" fmla="*/ 7192370 w 7538114"/>
              <a:gd name="connsiteY7" fmla="*/ 6858000 h 6858000"/>
              <a:gd name="connsiteX8" fmla="*/ 4597266 w 7538114"/>
              <a:gd name="connsiteY8" fmla="*/ 6858000 h 6858000"/>
              <a:gd name="connsiteX9" fmla="*/ 3903260 w 7538114"/>
              <a:gd name="connsiteY9" fmla="*/ 6858000 h 6858000"/>
              <a:gd name="connsiteX10" fmla="*/ 2830292 w 7538114"/>
              <a:gd name="connsiteY10" fmla="*/ 6858000 h 6858000"/>
              <a:gd name="connsiteX11" fmla="*/ 170314 w 7538114"/>
              <a:gd name="connsiteY11" fmla="*/ 6858000 h 6858000"/>
              <a:gd name="connsiteX12" fmla="*/ 170341 w 7538114"/>
              <a:gd name="connsiteY12" fmla="*/ 6857759 h 6858000"/>
              <a:gd name="connsiteX13" fmla="*/ 173485 w 7538114"/>
              <a:gd name="connsiteY13" fmla="*/ 6852129 h 6858000"/>
              <a:gd name="connsiteX14" fmla="*/ 167544 w 7538114"/>
              <a:gd name="connsiteY14" fmla="*/ 6830335 h 6858000"/>
              <a:gd name="connsiteX15" fmla="*/ 163472 w 7538114"/>
              <a:gd name="connsiteY15" fmla="*/ 6796707 h 6858000"/>
              <a:gd name="connsiteX16" fmla="*/ 160535 w 7538114"/>
              <a:gd name="connsiteY16" fmla="*/ 6780725 h 6858000"/>
              <a:gd name="connsiteX17" fmla="*/ 162318 w 7538114"/>
              <a:gd name="connsiteY17" fmla="*/ 6767829 h 6858000"/>
              <a:gd name="connsiteX18" fmla="*/ 162771 w 7538114"/>
              <a:gd name="connsiteY18" fmla="*/ 6694444 h 6858000"/>
              <a:gd name="connsiteX19" fmla="*/ 165604 w 7538114"/>
              <a:gd name="connsiteY19" fmla="*/ 6677569 h 6858000"/>
              <a:gd name="connsiteX20" fmla="*/ 171255 w 7538114"/>
              <a:gd name="connsiteY20" fmla="*/ 6669571 h 6858000"/>
              <a:gd name="connsiteX21" fmla="*/ 169240 w 7538114"/>
              <a:gd name="connsiteY21" fmla="*/ 6663304 h 6858000"/>
              <a:gd name="connsiteX22" fmla="*/ 169039 w 7538114"/>
              <a:gd name="connsiteY22" fmla="*/ 6618916 h 6858000"/>
              <a:gd name="connsiteX23" fmla="*/ 168392 w 7538114"/>
              <a:gd name="connsiteY23" fmla="*/ 6589960 h 6858000"/>
              <a:gd name="connsiteX24" fmla="*/ 160636 w 7538114"/>
              <a:gd name="connsiteY24" fmla="*/ 6588200 h 6858000"/>
              <a:gd name="connsiteX25" fmla="*/ 157872 w 7538114"/>
              <a:gd name="connsiteY25" fmla="*/ 6562416 h 6858000"/>
              <a:gd name="connsiteX26" fmla="*/ 162851 w 7538114"/>
              <a:gd name="connsiteY26" fmla="*/ 6534939 h 6858000"/>
              <a:gd name="connsiteX27" fmla="*/ 162153 w 7538114"/>
              <a:gd name="connsiteY27" fmla="*/ 6502552 h 6858000"/>
              <a:gd name="connsiteX28" fmla="*/ 161821 w 7538114"/>
              <a:gd name="connsiteY28" fmla="*/ 6483172 h 6858000"/>
              <a:gd name="connsiteX29" fmla="*/ 154586 w 7538114"/>
              <a:gd name="connsiteY29" fmla="*/ 6432309 h 6858000"/>
              <a:gd name="connsiteX30" fmla="*/ 127078 w 7538114"/>
              <a:gd name="connsiteY30" fmla="*/ 6349783 h 6858000"/>
              <a:gd name="connsiteX31" fmla="*/ 123181 w 7538114"/>
              <a:gd name="connsiteY31" fmla="*/ 6323872 h 6858000"/>
              <a:gd name="connsiteX32" fmla="*/ 124767 w 7538114"/>
              <a:gd name="connsiteY32" fmla="*/ 6319343 h 6858000"/>
              <a:gd name="connsiteX33" fmla="*/ 108246 w 7538114"/>
              <a:gd name="connsiteY33" fmla="*/ 6190348 h 6858000"/>
              <a:gd name="connsiteX34" fmla="*/ 107279 w 7538114"/>
              <a:gd name="connsiteY34" fmla="*/ 6167269 h 6858000"/>
              <a:gd name="connsiteX35" fmla="*/ 107883 w 7538114"/>
              <a:gd name="connsiteY35" fmla="*/ 6149986 h 6858000"/>
              <a:gd name="connsiteX36" fmla="*/ 102380 w 7538114"/>
              <a:gd name="connsiteY36" fmla="*/ 6108622 h 6858000"/>
              <a:gd name="connsiteX37" fmla="*/ 90314 w 7538114"/>
              <a:gd name="connsiteY37" fmla="*/ 6041155 h 6858000"/>
              <a:gd name="connsiteX38" fmla="*/ 88409 w 7538114"/>
              <a:gd name="connsiteY38" fmla="*/ 6026587 h 6858000"/>
              <a:gd name="connsiteX39" fmla="*/ 89403 w 7538114"/>
              <a:gd name="connsiteY39" fmla="*/ 6013265 h 6858000"/>
              <a:gd name="connsiteX40" fmla="*/ 91927 w 7538114"/>
              <a:gd name="connsiteY40" fmla="*/ 6009478 h 6858000"/>
              <a:gd name="connsiteX41" fmla="*/ 91302 w 7538114"/>
              <a:gd name="connsiteY41" fmla="*/ 6001336 h 6858000"/>
              <a:gd name="connsiteX42" fmla="*/ 91687 w 7538114"/>
              <a:gd name="connsiteY42" fmla="*/ 5999003 h 6858000"/>
              <a:gd name="connsiteX43" fmla="*/ 93336 w 7538114"/>
              <a:gd name="connsiteY43" fmla="*/ 5985795 h 6858000"/>
              <a:gd name="connsiteX44" fmla="*/ 83190 w 7538114"/>
              <a:gd name="connsiteY44" fmla="*/ 5961758 h 6858000"/>
              <a:gd name="connsiteX45" fmla="*/ 81952 w 7538114"/>
              <a:gd name="connsiteY45" fmla="*/ 5928761 h 6858000"/>
              <a:gd name="connsiteX46" fmla="*/ 67420 w 7538114"/>
              <a:gd name="connsiteY46" fmla="*/ 5787247 h 6858000"/>
              <a:gd name="connsiteX47" fmla="*/ 50760 w 7538114"/>
              <a:gd name="connsiteY47" fmla="*/ 5710700 h 6858000"/>
              <a:gd name="connsiteX48" fmla="*/ 42956 w 7538114"/>
              <a:gd name="connsiteY48" fmla="*/ 5641754 h 6858000"/>
              <a:gd name="connsiteX49" fmla="*/ 29695 w 7538114"/>
              <a:gd name="connsiteY49" fmla="*/ 5602326 h 6858000"/>
              <a:gd name="connsiteX50" fmla="*/ 18841 w 7538114"/>
              <a:gd name="connsiteY50" fmla="*/ 5570885 h 6858000"/>
              <a:gd name="connsiteX51" fmla="*/ 9977 w 7538114"/>
              <a:gd name="connsiteY51" fmla="*/ 5543492 h 6858000"/>
              <a:gd name="connsiteX52" fmla="*/ 5255 w 7538114"/>
              <a:gd name="connsiteY52" fmla="*/ 5531024 h 6858000"/>
              <a:gd name="connsiteX53" fmla="*/ 5447 w 7538114"/>
              <a:gd name="connsiteY53" fmla="*/ 5527845 h 6858000"/>
              <a:gd name="connsiteX54" fmla="*/ 0 w 7538114"/>
              <a:gd name="connsiteY54" fmla="*/ 5507724 h 6858000"/>
              <a:gd name="connsiteX55" fmla="*/ 435 w 7538114"/>
              <a:gd name="connsiteY55" fmla="*/ 5507045 h 6858000"/>
              <a:gd name="connsiteX56" fmla="*/ 1128 w 7538114"/>
              <a:gd name="connsiteY56" fmla="*/ 5499619 h 6858000"/>
              <a:gd name="connsiteX57" fmla="*/ 1291 w 7538114"/>
              <a:gd name="connsiteY57" fmla="*/ 5486342 h 6858000"/>
              <a:gd name="connsiteX58" fmla="*/ 7976 w 7538114"/>
              <a:gd name="connsiteY58" fmla="*/ 5450755 h 6858000"/>
              <a:gd name="connsiteX59" fmla="*/ 2355 w 7538114"/>
              <a:gd name="connsiteY59" fmla="*/ 5429732 h 6858000"/>
              <a:gd name="connsiteX60" fmla="*/ 1499 w 7538114"/>
              <a:gd name="connsiteY60" fmla="*/ 5370432 h 6858000"/>
              <a:gd name="connsiteX61" fmla="*/ 11483 w 7538114"/>
              <a:gd name="connsiteY61" fmla="*/ 5308330 h 6858000"/>
              <a:gd name="connsiteX62" fmla="*/ 12793 w 7538114"/>
              <a:gd name="connsiteY62" fmla="*/ 5246026 h 6858000"/>
              <a:gd name="connsiteX63" fmla="*/ 12525 w 7538114"/>
              <a:gd name="connsiteY63" fmla="*/ 5223468 h 6858000"/>
              <a:gd name="connsiteX64" fmla="*/ 15322 w 7538114"/>
              <a:gd name="connsiteY64" fmla="*/ 5183258 h 6858000"/>
              <a:gd name="connsiteX65" fmla="*/ 18633 w 7538114"/>
              <a:gd name="connsiteY65" fmla="*/ 5164842 h 6858000"/>
              <a:gd name="connsiteX66" fmla="*/ 18428 w 7538114"/>
              <a:gd name="connsiteY66" fmla="*/ 5164034 h 6858000"/>
              <a:gd name="connsiteX67" fmla="*/ 19854 w 7538114"/>
              <a:gd name="connsiteY67" fmla="*/ 5162388 h 6858000"/>
              <a:gd name="connsiteX68" fmla="*/ 20514 w 7538114"/>
              <a:gd name="connsiteY68" fmla="*/ 5158981 h 6858000"/>
              <a:gd name="connsiteX69" fmla="*/ 20089 w 7538114"/>
              <a:gd name="connsiteY69" fmla="*/ 5149681 h 6858000"/>
              <a:gd name="connsiteX70" fmla="*/ 19561 w 7538114"/>
              <a:gd name="connsiteY70" fmla="*/ 5146183 h 6858000"/>
              <a:gd name="connsiteX71" fmla="*/ 19571 w 7538114"/>
              <a:gd name="connsiteY71" fmla="*/ 5141065 h 6858000"/>
              <a:gd name="connsiteX72" fmla="*/ 19690 w 7538114"/>
              <a:gd name="connsiteY72" fmla="*/ 5140937 h 6858000"/>
              <a:gd name="connsiteX73" fmla="*/ 19471 w 7538114"/>
              <a:gd name="connsiteY73" fmla="*/ 5136144 h 6858000"/>
              <a:gd name="connsiteX74" fmla="*/ 16918 w 7538114"/>
              <a:gd name="connsiteY74" fmla="*/ 5112689 h 6858000"/>
              <a:gd name="connsiteX75" fmla="*/ 28071 w 7538114"/>
              <a:gd name="connsiteY75" fmla="*/ 5081696 h 6858000"/>
              <a:gd name="connsiteX76" fmla="*/ 30005 w 7538114"/>
              <a:gd name="connsiteY76" fmla="*/ 5068879 h 6858000"/>
              <a:gd name="connsiteX77" fmla="*/ 31661 w 7538114"/>
              <a:gd name="connsiteY77" fmla="*/ 5062033 h 6858000"/>
              <a:gd name="connsiteX78" fmla="*/ 32169 w 7538114"/>
              <a:gd name="connsiteY78" fmla="*/ 5061608 h 6858000"/>
              <a:gd name="connsiteX79" fmla="*/ 27436 w 7538114"/>
              <a:gd name="connsiteY79" fmla="*/ 5021480 h 6858000"/>
              <a:gd name="connsiteX80" fmla="*/ 26614 w 7538114"/>
              <a:gd name="connsiteY80" fmla="*/ 5013906 h 6858000"/>
              <a:gd name="connsiteX81" fmla="*/ 25056 w 7538114"/>
              <a:gd name="connsiteY81" fmla="*/ 5011767 h 6858000"/>
              <a:gd name="connsiteX82" fmla="*/ 24513 w 7538114"/>
              <a:gd name="connsiteY82" fmla="*/ 5000592 h 6858000"/>
              <a:gd name="connsiteX83" fmla="*/ 24951 w 7538114"/>
              <a:gd name="connsiteY83" fmla="*/ 4999307 h 6858000"/>
              <a:gd name="connsiteX84" fmla="*/ 22644 w 7538114"/>
              <a:gd name="connsiteY84" fmla="*/ 4990090 h 6858000"/>
              <a:gd name="connsiteX85" fmla="*/ 18465 w 7538114"/>
              <a:gd name="connsiteY85" fmla="*/ 4982366 h 6858000"/>
              <a:gd name="connsiteX86" fmla="*/ 20888 w 7538114"/>
              <a:gd name="connsiteY86" fmla="*/ 4887310 h 6858000"/>
              <a:gd name="connsiteX87" fmla="*/ 15781 w 7538114"/>
              <a:gd name="connsiteY87" fmla="*/ 4807298 h 6858000"/>
              <a:gd name="connsiteX88" fmla="*/ 19649 w 7538114"/>
              <a:gd name="connsiteY88" fmla="*/ 4779990 h 6858000"/>
              <a:gd name="connsiteX89" fmla="*/ 21858 w 7538114"/>
              <a:gd name="connsiteY89" fmla="*/ 4664237 h 6858000"/>
              <a:gd name="connsiteX90" fmla="*/ 13583 w 7538114"/>
              <a:gd name="connsiteY90" fmla="*/ 4598607 h 6858000"/>
              <a:gd name="connsiteX91" fmla="*/ 7118 w 7538114"/>
              <a:gd name="connsiteY91" fmla="*/ 4546768 h 6858000"/>
              <a:gd name="connsiteX92" fmla="*/ 14555 w 7538114"/>
              <a:gd name="connsiteY92" fmla="*/ 4522182 h 6858000"/>
              <a:gd name="connsiteX93" fmla="*/ 17290 w 7538114"/>
              <a:gd name="connsiteY93" fmla="*/ 4509768 h 6858000"/>
              <a:gd name="connsiteX94" fmla="*/ 17421 w 7538114"/>
              <a:gd name="connsiteY94" fmla="*/ 4494586 h 6858000"/>
              <a:gd name="connsiteX95" fmla="*/ 18193 w 7538114"/>
              <a:gd name="connsiteY95" fmla="*/ 4440649 h 6858000"/>
              <a:gd name="connsiteX96" fmla="*/ 16616 w 7538114"/>
              <a:gd name="connsiteY96" fmla="*/ 4431853 h 6858000"/>
              <a:gd name="connsiteX97" fmla="*/ 19246 w 7538114"/>
              <a:gd name="connsiteY97" fmla="*/ 4403141 h 6858000"/>
              <a:gd name="connsiteX98" fmla="*/ 19623 w 7538114"/>
              <a:gd name="connsiteY98" fmla="*/ 4356631 h 6858000"/>
              <a:gd name="connsiteX99" fmla="*/ 20293 w 7538114"/>
              <a:gd name="connsiteY99" fmla="*/ 4339937 h 6858000"/>
              <a:gd name="connsiteX100" fmla="*/ 18752 w 7538114"/>
              <a:gd name="connsiteY100" fmla="*/ 4331435 h 6858000"/>
              <a:gd name="connsiteX101" fmla="*/ 24901 w 7538114"/>
              <a:gd name="connsiteY101" fmla="*/ 4320990 h 6858000"/>
              <a:gd name="connsiteX102" fmla="*/ 23734 w 7538114"/>
              <a:gd name="connsiteY102" fmla="*/ 4309111 h 6858000"/>
              <a:gd name="connsiteX103" fmla="*/ 29040 w 7538114"/>
              <a:gd name="connsiteY103" fmla="*/ 4263489 h 6858000"/>
              <a:gd name="connsiteX104" fmla="*/ 29429 w 7538114"/>
              <a:gd name="connsiteY104" fmla="*/ 4258775 h 6858000"/>
              <a:gd name="connsiteX105" fmla="*/ 33702 w 7538114"/>
              <a:gd name="connsiteY105" fmla="*/ 4248512 h 6858000"/>
              <a:gd name="connsiteX106" fmla="*/ 37356 w 7538114"/>
              <a:gd name="connsiteY106" fmla="*/ 4228644 h 6858000"/>
              <a:gd name="connsiteX107" fmla="*/ 50107 w 7538114"/>
              <a:gd name="connsiteY107" fmla="*/ 4193665 h 6858000"/>
              <a:gd name="connsiteX108" fmla="*/ 56192 w 7538114"/>
              <a:gd name="connsiteY108" fmla="*/ 4173105 h 6858000"/>
              <a:gd name="connsiteX109" fmla="*/ 61800 w 7538114"/>
              <a:gd name="connsiteY109" fmla="*/ 4159194 h 6858000"/>
              <a:gd name="connsiteX110" fmla="*/ 69720 w 7538114"/>
              <a:gd name="connsiteY110" fmla="*/ 4118135 h 6858000"/>
              <a:gd name="connsiteX111" fmla="*/ 80190 w 7538114"/>
              <a:gd name="connsiteY111" fmla="*/ 4047713 h 6858000"/>
              <a:gd name="connsiteX112" fmla="*/ 96666 w 7538114"/>
              <a:gd name="connsiteY112" fmla="*/ 3980780 h 6858000"/>
              <a:gd name="connsiteX113" fmla="*/ 107651 w 7538114"/>
              <a:gd name="connsiteY113" fmla="*/ 3941872 h 6858000"/>
              <a:gd name="connsiteX114" fmla="*/ 118444 w 7538114"/>
              <a:gd name="connsiteY114" fmla="*/ 3897465 h 6858000"/>
              <a:gd name="connsiteX115" fmla="*/ 134545 w 7538114"/>
              <a:gd name="connsiteY115" fmla="*/ 3811132 h 6858000"/>
              <a:gd name="connsiteX116" fmla="*/ 145381 w 7538114"/>
              <a:gd name="connsiteY116" fmla="*/ 3746540 h 6858000"/>
              <a:gd name="connsiteX117" fmla="*/ 146587 w 7538114"/>
              <a:gd name="connsiteY117" fmla="*/ 3670275 h 6858000"/>
              <a:gd name="connsiteX118" fmla="*/ 165690 w 7538114"/>
              <a:gd name="connsiteY118" fmla="*/ 3580981 h 6858000"/>
              <a:gd name="connsiteX119" fmla="*/ 163175 w 7538114"/>
              <a:gd name="connsiteY119" fmla="*/ 3570960 h 6858000"/>
              <a:gd name="connsiteX120" fmla="*/ 162665 w 7538114"/>
              <a:gd name="connsiteY120" fmla="*/ 3560693 h 6858000"/>
              <a:gd name="connsiteX121" fmla="*/ 163299 w 7538114"/>
              <a:gd name="connsiteY121" fmla="*/ 3559743 h 6858000"/>
              <a:gd name="connsiteX122" fmla="*/ 164777 w 7538114"/>
              <a:gd name="connsiteY122" fmla="*/ 3548721 h 6858000"/>
              <a:gd name="connsiteX123" fmla="*/ 163708 w 7538114"/>
              <a:gd name="connsiteY123" fmla="*/ 3545693 h 6858000"/>
              <a:gd name="connsiteX124" fmla="*/ 164286 w 7538114"/>
              <a:gd name="connsiteY124" fmla="*/ 3537938 h 6858000"/>
              <a:gd name="connsiteX125" fmla="*/ 164247 w 7538114"/>
              <a:gd name="connsiteY125" fmla="*/ 3522141 h 6858000"/>
              <a:gd name="connsiteX126" fmla="*/ 165343 w 7538114"/>
              <a:gd name="connsiteY126" fmla="*/ 3519672 h 6858000"/>
              <a:gd name="connsiteX127" fmla="*/ 167001 w 7538114"/>
              <a:gd name="connsiteY127" fmla="*/ 3496604 h 6858000"/>
              <a:gd name="connsiteX128" fmla="*/ 167547 w 7538114"/>
              <a:gd name="connsiteY128" fmla="*/ 3496517 h 6858000"/>
              <a:gd name="connsiteX129" fmla="*/ 170301 w 7538114"/>
              <a:gd name="connsiteY129" fmla="*/ 3491023 h 6858000"/>
              <a:gd name="connsiteX130" fmla="*/ 174371 w 7538114"/>
              <a:gd name="connsiteY130" fmla="*/ 3479998 h 6858000"/>
              <a:gd name="connsiteX131" fmla="*/ 190228 w 7538114"/>
              <a:gd name="connsiteY131" fmla="*/ 3457434 h 6858000"/>
              <a:gd name="connsiteX132" fmla="*/ 192016 w 7538114"/>
              <a:gd name="connsiteY132" fmla="*/ 3433411 h 6858000"/>
              <a:gd name="connsiteX133" fmla="*/ 192663 w 7538114"/>
              <a:gd name="connsiteY133" fmla="*/ 3428691 h 6858000"/>
              <a:gd name="connsiteX134" fmla="*/ 192793 w 7538114"/>
              <a:gd name="connsiteY134" fmla="*/ 3428643 h 6858000"/>
              <a:gd name="connsiteX135" fmla="*/ 193710 w 7538114"/>
              <a:gd name="connsiteY135" fmla="*/ 3423760 h 6858000"/>
              <a:gd name="connsiteX136" fmla="*/ 193839 w 7538114"/>
              <a:gd name="connsiteY136" fmla="*/ 3420085 h 6858000"/>
              <a:gd name="connsiteX137" fmla="*/ 195094 w 7538114"/>
              <a:gd name="connsiteY137" fmla="*/ 3410930 h 6858000"/>
              <a:gd name="connsiteX138" fmla="*/ 196311 w 7538114"/>
              <a:gd name="connsiteY138" fmla="*/ 3408092 h 6858000"/>
              <a:gd name="connsiteX139" fmla="*/ 197928 w 7538114"/>
              <a:gd name="connsiteY139" fmla="*/ 3407419 h 6858000"/>
              <a:gd name="connsiteX140" fmla="*/ 197881 w 7538114"/>
              <a:gd name="connsiteY140" fmla="*/ 3406520 h 6858000"/>
              <a:gd name="connsiteX141" fmla="*/ 204222 w 7538114"/>
              <a:gd name="connsiteY141" fmla="*/ 3391015 h 6858000"/>
              <a:gd name="connsiteX142" fmla="*/ 213950 w 7538114"/>
              <a:gd name="connsiteY142" fmla="*/ 3354361 h 6858000"/>
              <a:gd name="connsiteX143" fmla="*/ 217699 w 7538114"/>
              <a:gd name="connsiteY143" fmla="*/ 3332639 h 6858000"/>
              <a:gd name="connsiteX144" fmla="*/ 229963 w 7538114"/>
              <a:gd name="connsiteY144" fmla="*/ 3273935 h 6858000"/>
              <a:gd name="connsiteX145" fmla="*/ 243785 w 7538114"/>
              <a:gd name="connsiteY145" fmla="*/ 3215621 h 6858000"/>
              <a:gd name="connsiteX146" fmla="*/ 259175 w 7538114"/>
              <a:gd name="connsiteY146" fmla="*/ 3189909 h 6858000"/>
              <a:gd name="connsiteX147" fmla="*/ 259988 w 7538114"/>
              <a:gd name="connsiteY147" fmla="*/ 3186579 h 6858000"/>
              <a:gd name="connsiteX148" fmla="*/ 259980 w 7538114"/>
              <a:gd name="connsiteY148" fmla="*/ 3177264 h 6858000"/>
              <a:gd name="connsiteX149" fmla="*/ 259609 w 7538114"/>
              <a:gd name="connsiteY149" fmla="*/ 3173723 h 6858000"/>
              <a:gd name="connsiteX150" fmla="*/ 259848 w 7538114"/>
              <a:gd name="connsiteY150" fmla="*/ 3168622 h 6858000"/>
              <a:gd name="connsiteX151" fmla="*/ 259971 w 7538114"/>
              <a:gd name="connsiteY151" fmla="*/ 3168508 h 6858000"/>
              <a:gd name="connsiteX152" fmla="*/ 259966 w 7538114"/>
              <a:gd name="connsiteY152" fmla="*/ 3163706 h 6858000"/>
              <a:gd name="connsiteX153" fmla="*/ 258467 w 7538114"/>
              <a:gd name="connsiteY153" fmla="*/ 3140064 h 6858000"/>
              <a:gd name="connsiteX154" fmla="*/ 270990 w 7538114"/>
              <a:gd name="connsiteY154" fmla="*/ 3110288 h 6858000"/>
              <a:gd name="connsiteX155" fmla="*/ 273494 w 7538114"/>
              <a:gd name="connsiteY155" fmla="*/ 3097704 h 6858000"/>
              <a:gd name="connsiteX156" fmla="*/ 275456 w 7538114"/>
              <a:gd name="connsiteY156" fmla="*/ 3091047 h 6858000"/>
              <a:gd name="connsiteX157" fmla="*/ 275980 w 7538114"/>
              <a:gd name="connsiteY157" fmla="*/ 3090672 h 6858000"/>
              <a:gd name="connsiteX158" fmla="*/ 274486 w 7538114"/>
              <a:gd name="connsiteY158" fmla="*/ 3068004 h 6858000"/>
              <a:gd name="connsiteX159" fmla="*/ 275226 w 7538114"/>
              <a:gd name="connsiteY159" fmla="*/ 3065087 h 6858000"/>
              <a:gd name="connsiteX160" fmla="*/ 273050 w 7538114"/>
              <a:gd name="connsiteY160" fmla="*/ 3050191 h 6858000"/>
              <a:gd name="connsiteX161" fmla="*/ 272566 w 7538114"/>
              <a:gd name="connsiteY161" fmla="*/ 3042559 h 6858000"/>
              <a:gd name="connsiteX162" fmla="*/ 271107 w 7538114"/>
              <a:gd name="connsiteY162" fmla="*/ 3040271 h 6858000"/>
              <a:gd name="connsiteX163" fmla="*/ 271065 w 7538114"/>
              <a:gd name="connsiteY163" fmla="*/ 3029072 h 6858000"/>
              <a:gd name="connsiteX164" fmla="*/ 271558 w 7538114"/>
              <a:gd name="connsiteY164" fmla="*/ 3027835 h 6858000"/>
              <a:gd name="connsiteX165" fmla="*/ 268717 w 7538114"/>
              <a:gd name="connsiteY165" fmla="*/ 2964245 h 6858000"/>
              <a:gd name="connsiteX166" fmla="*/ 272511 w 7538114"/>
              <a:gd name="connsiteY166" fmla="*/ 2915772 h 6858000"/>
              <a:gd name="connsiteX167" fmla="*/ 270356 w 7538114"/>
              <a:gd name="connsiteY167" fmla="*/ 2825842 h 6858000"/>
              <a:gd name="connsiteX168" fmla="*/ 273897 w 7538114"/>
              <a:gd name="connsiteY168" fmla="*/ 2734957 h 6858000"/>
              <a:gd name="connsiteX169" fmla="*/ 274458 w 7538114"/>
              <a:gd name="connsiteY169" fmla="*/ 2636572 h 6858000"/>
              <a:gd name="connsiteX170" fmla="*/ 279157 w 7538114"/>
              <a:gd name="connsiteY170" fmla="*/ 2604260 h 6858000"/>
              <a:gd name="connsiteX171" fmla="*/ 288131 w 7538114"/>
              <a:gd name="connsiteY171" fmla="*/ 2582747 h 6858000"/>
              <a:gd name="connsiteX172" fmla="*/ 282516 w 7538114"/>
              <a:gd name="connsiteY172" fmla="*/ 2478755 h 6858000"/>
              <a:gd name="connsiteX173" fmla="*/ 287359 w 7538114"/>
              <a:gd name="connsiteY173" fmla="*/ 2451804 h 6858000"/>
              <a:gd name="connsiteX174" fmla="*/ 289577 w 7538114"/>
              <a:gd name="connsiteY174" fmla="*/ 2408801 h 6858000"/>
              <a:gd name="connsiteX175" fmla="*/ 293203 w 7538114"/>
              <a:gd name="connsiteY175" fmla="*/ 2392670 h 6858000"/>
              <a:gd name="connsiteX176" fmla="*/ 304183 w 7538114"/>
              <a:gd name="connsiteY176" fmla="*/ 2330165 h 6858000"/>
              <a:gd name="connsiteX177" fmla="*/ 310900 w 7538114"/>
              <a:gd name="connsiteY177" fmla="*/ 2276363 h 6858000"/>
              <a:gd name="connsiteX178" fmla="*/ 303909 w 7538114"/>
              <a:gd name="connsiteY178" fmla="*/ 2236310 h 6858000"/>
              <a:gd name="connsiteX179" fmla="*/ 306187 w 7538114"/>
              <a:gd name="connsiteY179" fmla="*/ 2232984 h 6858000"/>
              <a:gd name="connsiteX180" fmla="*/ 307158 w 7538114"/>
              <a:gd name="connsiteY180" fmla="*/ 2205763 h 6858000"/>
              <a:gd name="connsiteX181" fmla="*/ 304860 w 7538114"/>
              <a:gd name="connsiteY181" fmla="*/ 2145703 h 6858000"/>
              <a:gd name="connsiteX182" fmla="*/ 304273 w 7538114"/>
              <a:gd name="connsiteY182" fmla="*/ 2092533 h 6858000"/>
              <a:gd name="connsiteX183" fmla="*/ 301642 w 7538114"/>
              <a:gd name="connsiteY183" fmla="*/ 2057359 h 6858000"/>
              <a:gd name="connsiteX184" fmla="*/ 306736 w 7538114"/>
              <a:gd name="connsiteY184" fmla="*/ 2016105 h 6858000"/>
              <a:gd name="connsiteX185" fmla="*/ 316234 w 7538114"/>
              <a:gd name="connsiteY185" fmla="*/ 1983129 h 6858000"/>
              <a:gd name="connsiteX186" fmla="*/ 318238 w 7538114"/>
              <a:gd name="connsiteY186" fmla="*/ 1956745 h 6858000"/>
              <a:gd name="connsiteX187" fmla="*/ 311341 w 7538114"/>
              <a:gd name="connsiteY187" fmla="*/ 1950160 h 6858000"/>
              <a:gd name="connsiteX188" fmla="*/ 323556 w 7538114"/>
              <a:gd name="connsiteY188" fmla="*/ 1879546 h 6858000"/>
              <a:gd name="connsiteX189" fmla="*/ 326085 w 7538114"/>
              <a:gd name="connsiteY189" fmla="*/ 1854893 h 6858000"/>
              <a:gd name="connsiteX190" fmla="*/ 335058 w 7538114"/>
              <a:gd name="connsiteY190" fmla="*/ 1787684 h 6858000"/>
              <a:gd name="connsiteX191" fmla="*/ 345620 w 7538114"/>
              <a:gd name="connsiteY191" fmla="*/ 1720464 h 6858000"/>
              <a:gd name="connsiteX192" fmla="*/ 360760 w 7538114"/>
              <a:gd name="connsiteY192" fmla="*/ 1681196 h 6858000"/>
              <a:gd name="connsiteX193" fmla="*/ 368483 w 7538114"/>
              <a:gd name="connsiteY193" fmla="*/ 1625881 h 6858000"/>
              <a:gd name="connsiteX194" fmla="*/ 371077 w 7538114"/>
              <a:gd name="connsiteY194" fmla="*/ 1616704 h 6858000"/>
              <a:gd name="connsiteX195" fmla="*/ 383008 w 7538114"/>
              <a:gd name="connsiteY195" fmla="*/ 1551493 h 6858000"/>
              <a:gd name="connsiteX196" fmla="*/ 384834 w 7538114"/>
              <a:gd name="connsiteY196" fmla="*/ 1475233 h 6858000"/>
              <a:gd name="connsiteX197" fmla="*/ 418371 w 7538114"/>
              <a:gd name="connsiteY197" fmla="*/ 1380155 h 6858000"/>
              <a:gd name="connsiteX198" fmla="*/ 469641 w 7538114"/>
              <a:gd name="connsiteY198" fmla="*/ 1210871 h 6858000"/>
              <a:gd name="connsiteX199" fmla="*/ 489701 w 7538114"/>
              <a:gd name="connsiteY199" fmla="*/ 1028427 h 6858000"/>
              <a:gd name="connsiteX200" fmla="*/ 486354 w 7538114"/>
              <a:gd name="connsiteY200" fmla="*/ 980383 h 6858000"/>
              <a:gd name="connsiteX201" fmla="*/ 479762 w 7538114"/>
              <a:gd name="connsiteY201" fmla="*/ 839699 h 6858000"/>
              <a:gd name="connsiteX202" fmla="*/ 445664 w 7538114"/>
              <a:gd name="connsiteY202" fmla="*/ 696545 h 6858000"/>
              <a:gd name="connsiteX203" fmla="*/ 440047 w 7538114"/>
              <a:gd name="connsiteY203" fmla="*/ 606615 h 6858000"/>
              <a:gd name="connsiteX204" fmla="*/ 431225 w 7538114"/>
              <a:gd name="connsiteY204" fmla="*/ 563889 h 6858000"/>
              <a:gd name="connsiteX205" fmla="*/ 430803 w 7538114"/>
              <a:gd name="connsiteY205" fmla="*/ 534294 h 6858000"/>
              <a:gd name="connsiteX206" fmla="*/ 429777 w 7538114"/>
              <a:gd name="connsiteY206" fmla="*/ 516548 h 6858000"/>
              <a:gd name="connsiteX207" fmla="*/ 415090 w 7538114"/>
              <a:gd name="connsiteY207" fmla="*/ 485808 h 6858000"/>
              <a:gd name="connsiteX208" fmla="*/ 410499 w 7538114"/>
              <a:gd name="connsiteY208" fmla="*/ 369873 h 6858000"/>
              <a:gd name="connsiteX209" fmla="*/ 425314 w 7538114"/>
              <a:gd name="connsiteY209" fmla="*/ 259180 h 6858000"/>
              <a:gd name="connsiteX210" fmla="*/ 383240 w 7538114"/>
              <a:gd name="connsiteY210" fmla="*/ 94173 h 6858000"/>
              <a:gd name="connsiteX211" fmla="*/ 379938 w 7538114"/>
              <a:gd name="connsiteY211" fmla="*/ 77267 h 6858000"/>
              <a:gd name="connsiteX212" fmla="*/ 373430 w 7538114"/>
              <a:gd name="connsiteY212" fmla="*/ 3885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</a:cxnLst>
            <a:rect l="l" t="t" r="r" b="b"/>
            <a:pathLst>
              <a:path w="7538114" h="6858000">
                <a:moveTo>
                  <a:pt x="366246" y="0"/>
                </a:moveTo>
                <a:lnTo>
                  <a:pt x="2830292" y="0"/>
                </a:lnTo>
                <a:lnTo>
                  <a:pt x="3903260" y="0"/>
                </a:lnTo>
                <a:lnTo>
                  <a:pt x="4597266" y="0"/>
                </a:lnTo>
                <a:lnTo>
                  <a:pt x="7192370" y="0"/>
                </a:lnTo>
                <a:lnTo>
                  <a:pt x="7538114" y="0"/>
                </a:lnTo>
                <a:lnTo>
                  <a:pt x="7538114" y="6858000"/>
                </a:lnTo>
                <a:lnTo>
                  <a:pt x="7192370" y="6858000"/>
                </a:lnTo>
                <a:lnTo>
                  <a:pt x="4597266" y="6858000"/>
                </a:lnTo>
                <a:lnTo>
                  <a:pt x="3903260" y="6858000"/>
                </a:lnTo>
                <a:lnTo>
                  <a:pt x="2830292" y="6858000"/>
                </a:lnTo>
                <a:lnTo>
                  <a:pt x="170314" y="6858000"/>
                </a:lnTo>
                <a:cubicBezTo>
                  <a:pt x="170323" y="6857920"/>
                  <a:pt x="170332" y="6857839"/>
                  <a:pt x="170341" y="6857759"/>
                </a:cubicBezTo>
                <a:lnTo>
                  <a:pt x="173485" y="6852129"/>
                </a:lnTo>
                <a:lnTo>
                  <a:pt x="167544" y="6830335"/>
                </a:lnTo>
                <a:cubicBezTo>
                  <a:pt x="165474" y="6819600"/>
                  <a:pt x="164100" y="6808301"/>
                  <a:pt x="163472" y="6796707"/>
                </a:cubicBezTo>
                <a:cubicBezTo>
                  <a:pt x="167658" y="6794106"/>
                  <a:pt x="161711" y="6785006"/>
                  <a:pt x="160535" y="6780725"/>
                </a:cubicBezTo>
                <a:cubicBezTo>
                  <a:pt x="163268" y="6780680"/>
                  <a:pt x="164578" y="6771195"/>
                  <a:pt x="162318" y="6767829"/>
                </a:cubicBezTo>
                <a:cubicBezTo>
                  <a:pt x="152545" y="6697090"/>
                  <a:pt x="178083" y="6736894"/>
                  <a:pt x="162771" y="6694444"/>
                </a:cubicBezTo>
                <a:cubicBezTo>
                  <a:pt x="161971" y="6687342"/>
                  <a:pt x="163342" y="6682014"/>
                  <a:pt x="165604" y="6677569"/>
                </a:cubicBezTo>
                <a:lnTo>
                  <a:pt x="171255" y="6669571"/>
                </a:lnTo>
                <a:lnTo>
                  <a:pt x="169240" y="6663304"/>
                </a:lnTo>
                <a:cubicBezTo>
                  <a:pt x="169082" y="6639651"/>
                  <a:pt x="174873" y="6632678"/>
                  <a:pt x="169039" y="6618916"/>
                </a:cubicBezTo>
                <a:cubicBezTo>
                  <a:pt x="181164" y="6598580"/>
                  <a:pt x="170248" y="6605428"/>
                  <a:pt x="168392" y="6589960"/>
                </a:cubicBezTo>
                <a:cubicBezTo>
                  <a:pt x="165975" y="6577758"/>
                  <a:pt x="161323" y="6600160"/>
                  <a:pt x="160636" y="6588200"/>
                </a:cubicBezTo>
                <a:cubicBezTo>
                  <a:pt x="163766" y="6575263"/>
                  <a:pt x="154044" y="6575871"/>
                  <a:pt x="157872" y="6562416"/>
                </a:cubicBezTo>
                <a:cubicBezTo>
                  <a:pt x="165196" y="6565685"/>
                  <a:pt x="156453" y="6535866"/>
                  <a:pt x="162851" y="6534939"/>
                </a:cubicBezTo>
                <a:cubicBezTo>
                  <a:pt x="153702" y="6523511"/>
                  <a:pt x="164973" y="6517769"/>
                  <a:pt x="162153" y="6502552"/>
                </a:cubicBezTo>
                <a:cubicBezTo>
                  <a:pt x="158692" y="6495386"/>
                  <a:pt x="158098" y="6490216"/>
                  <a:pt x="161821" y="6483172"/>
                </a:cubicBezTo>
                <a:cubicBezTo>
                  <a:pt x="144969" y="6450162"/>
                  <a:pt x="161066" y="6463202"/>
                  <a:pt x="154586" y="6432309"/>
                </a:cubicBezTo>
                <a:cubicBezTo>
                  <a:pt x="147771" y="6405695"/>
                  <a:pt x="143349" y="6375524"/>
                  <a:pt x="127078" y="6349783"/>
                </a:cubicBezTo>
                <a:cubicBezTo>
                  <a:pt x="122468" y="6345058"/>
                  <a:pt x="120723" y="6333456"/>
                  <a:pt x="123181" y="6323872"/>
                </a:cubicBezTo>
                <a:cubicBezTo>
                  <a:pt x="123604" y="6322225"/>
                  <a:pt x="124138" y="6320698"/>
                  <a:pt x="124767" y="6319343"/>
                </a:cubicBezTo>
                <a:cubicBezTo>
                  <a:pt x="122278" y="6297089"/>
                  <a:pt x="111161" y="6215694"/>
                  <a:pt x="108246" y="6190348"/>
                </a:cubicBezTo>
                <a:cubicBezTo>
                  <a:pt x="114169" y="6188296"/>
                  <a:pt x="103482" y="6175479"/>
                  <a:pt x="107279" y="6167269"/>
                </a:cubicBezTo>
                <a:cubicBezTo>
                  <a:pt x="110610" y="6161389"/>
                  <a:pt x="108145" y="6156128"/>
                  <a:pt x="107883" y="6149986"/>
                </a:cubicBezTo>
                <a:cubicBezTo>
                  <a:pt x="110502" y="6141894"/>
                  <a:pt x="105773" y="6115502"/>
                  <a:pt x="102380" y="6108622"/>
                </a:cubicBezTo>
                <a:cubicBezTo>
                  <a:pt x="90593" y="6092179"/>
                  <a:pt x="99346" y="6054816"/>
                  <a:pt x="90314" y="6041155"/>
                </a:cubicBezTo>
                <a:cubicBezTo>
                  <a:pt x="88990" y="6036198"/>
                  <a:pt x="88454" y="6031348"/>
                  <a:pt x="88409" y="6026587"/>
                </a:cubicBezTo>
                <a:lnTo>
                  <a:pt x="89403" y="6013265"/>
                </a:lnTo>
                <a:lnTo>
                  <a:pt x="91927" y="6009478"/>
                </a:lnTo>
                <a:lnTo>
                  <a:pt x="91302" y="6001336"/>
                </a:lnTo>
                <a:cubicBezTo>
                  <a:pt x="91431" y="6000558"/>
                  <a:pt x="91559" y="5999781"/>
                  <a:pt x="91687" y="5999003"/>
                </a:cubicBezTo>
                <a:cubicBezTo>
                  <a:pt x="92431" y="5994547"/>
                  <a:pt x="93080" y="5990148"/>
                  <a:pt x="93336" y="5985795"/>
                </a:cubicBezTo>
                <a:cubicBezTo>
                  <a:pt x="80676" y="5991520"/>
                  <a:pt x="93430" y="5949705"/>
                  <a:pt x="83190" y="5961758"/>
                </a:cubicBezTo>
                <a:cubicBezTo>
                  <a:pt x="82399" y="5938832"/>
                  <a:pt x="72862" y="5956319"/>
                  <a:pt x="81952" y="5928761"/>
                </a:cubicBezTo>
                <a:cubicBezTo>
                  <a:pt x="79324" y="5899676"/>
                  <a:pt x="72619" y="5823590"/>
                  <a:pt x="67420" y="5787247"/>
                </a:cubicBezTo>
                <a:cubicBezTo>
                  <a:pt x="53530" y="5750058"/>
                  <a:pt x="57730" y="5736292"/>
                  <a:pt x="50760" y="5710700"/>
                </a:cubicBezTo>
                <a:cubicBezTo>
                  <a:pt x="47368" y="5660911"/>
                  <a:pt x="30723" y="5663675"/>
                  <a:pt x="42956" y="5641754"/>
                </a:cubicBezTo>
                <a:cubicBezTo>
                  <a:pt x="39970" y="5608358"/>
                  <a:pt x="24769" y="5637338"/>
                  <a:pt x="29695" y="5602326"/>
                </a:cubicBezTo>
                <a:cubicBezTo>
                  <a:pt x="27700" y="5601239"/>
                  <a:pt x="20274" y="5573144"/>
                  <a:pt x="18841" y="5570885"/>
                </a:cubicBezTo>
                <a:lnTo>
                  <a:pt x="9977" y="5543492"/>
                </a:lnTo>
                <a:lnTo>
                  <a:pt x="5255" y="5531024"/>
                </a:lnTo>
                <a:lnTo>
                  <a:pt x="5447" y="5527845"/>
                </a:lnTo>
                <a:lnTo>
                  <a:pt x="0" y="5507724"/>
                </a:lnTo>
                <a:lnTo>
                  <a:pt x="435" y="5507045"/>
                </a:lnTo>
                <a:cubicBezTo>
                  <a:pt x="1286" y="5505065"/>
                  <a:pt x="1681" y="5502734"/>
                  <a:pt x="1128" y="5499619"/>
                </a:cubicBezTo>
                <a:cubicBezTo>
                  <a:pt x="9450" y="5498516"/>
                  <a:pt x="3652" y="5495435"/>
                  <a:pt x="1291" y="5486342"/>
                </a:cubicBezTo>
                <a:cubicBezTo>
                  <a:pt x="13688" y="5482600"/>
                  <a:pt x="2464" y="5460320"/>
                  <a:pt x="7976" y="5450755"/>
                </a:cubicBezTo>
                <a:cubicBezTo>
                  <a:pt x="5962" y="5444157"/>
                  <a:pt x="4058" y="5437113"/>
                  <a:pt x="2355" y="5429732"/>
                </a:cubicBezTo>
                <a:lnTo>
                  <a:pt x="1499" y="5370432"/>
                </a:lnTo>
                <a:lnTo>
                  <a:pt x="11483" y="5308330"/>
                </a:lnTo>
                <a:cubicBezTo>
                  <a:pt x="11701" y="5285359"/>
                  <a:pt x="15408" y="5265468"/>
                  <a:pt x="12793" y="5246026"/>
                </a:cubicBezTo>
                <a:cubicBezTo>
                  <a:pt x="15678" y="5238129"/>
                  <a:pt x="16842" y="5230685"/>
                  <a:pt x="12525" y="5223468"/>
                </a:cubicBezTo>
                <a:cubicBezTo>
                  <a:pt x="13966" y="5202031"/>
                  <a:pt x="20131" y="5196842"/>
                  <a:pt x="15322" y="5183258"/>
                </a:cubicBezTo>
                <a:cubicBezTo>
                  <a:pt x="25294" y="5171214"/>
                  <a:pt x="21488" y="5170502"/>
                  <a:pt x="18633" y="5164842"/>
                </a:cubicBezTo>
                <a:cubicBezTo>
                  <a:pt x="18565" y="5164573"/>
                  <a:pt x="18496" y="5164303"/>
                  <a:pt x="18428" y="5164034"/>
                </a:cubicBezTo>
                <a:lnTo>
                  <a:pt x="19854" y="5162388"/>
                </a:lnTo>
                <a:lnTo>
                  <a:pt x="20514" y="5158981"/>
                </a:lnTo>
                <a:lnTo>
                  <a:pt x="20089" y="5149681"/>
                </a:lnTo>
                <a:lnTo>
                  <a:pt x="19561" y="5146183"/>
                </a:lnTo>
                <a:cubicBezTo>
                  <a:pt x="19336" y="5143774"/>
                  <a:pt x="19361" y="5142173"/>
                  <a:pt x="19571" y="5141065"/>
                </a:cubicBezTo>
                <a:lnTo>
                  <a:pt x="19690" y="5140937"/>
                </a:lnTo>
                <a:cubicBezTo>
                  <a:pt x="19617" y="5139339"/>
                  <a:pt x="19544" y="5137742"/>
                  <a:pt x="19471" y="5136144"/>
                </a:cubicBezTo>
                <a:cubicBezTo>
                  <a:pt x="18832" y="5128055"/>
                  <a:pt x="17958" y="5120182"/>
                  <a:pt x="16918" y="5112689"/>
                </a:cubicBezTo>
                <a:cubicBezTo>
                  <a:pt x="23464" y="5106353"/>
                  <a:pt x="15733" y="5078666"/>
                  <a:pt x="28071" y="5081696"/>
                </a:cubicBezTo>
                <a:cubicBezTo>
                  <a:pt x="27036" y="5071588"/>
                  <a:pt x="21912" y="5065475"/>
                  <a:pt x="30005" y="5068879"/>
                </a:cubicBezTo>
                <a:cubicBezTo>
                  <a:pt x="29897" y="5065551"/>
                  <a:pt x="30585" y="5063501"/>
                  <a:pt x="31661" y="5062033"/>
                </a:cubicBezTo>
                <a:lnTo>
                  <a:pt x="32169" y="5061608"/>
                </a:lnTo>
                <a:lnTo>
                  <a:pt x="27436" y="5021480"/>
                </a:lnTo>
                <a:lnTo>
                  <a:pt x="26614" y="5013906"/>
                </a:lnTo>
                <a:lnTo>
                  <a:pt x="25056" y="5011767"/>
                </a:lnTo>
                <a:cubicBezTo>
                  <a:pt x="24110" y="5009457"/>
                  <a:pt x="23701" y="5006147"/>
                  <a:pt x="24513" y="5000592"/>
                </a:cubicBezTo>
                <a:lnTo>
                  <a:pt x="24951" y="4999307"/>
                </a:lnTo>
                <a:lnTo>
                  <a:pt x="22644" y="4990090"/>
                </a:lnTo>
                <a:cubicBezTo>
                  <a:pt x="21579" y="4987122"/>
                  <a:pt x="20222" y="4984494"/>
                  <a:pt x="18465" y="4982366"/>
                </a:cubicBezTo>
                <a:cubicBezTo>
                  <a:pt x="27858" y="4950984"/>
                  <a:pt x="19264" y="4921373"/>
                  <a:pt x="20888" y="4887310"/>
                </a:cubicBezTo>
                <a:cubicBezTo>
                  <a:pt x="17563" y="4848813"/>
                  <a:pt x="18386" y="4829570"/>
                  <a:pt x="15781" y="4807298"/>
                </a:cubicBezTo>
                <a:cubicBezTo>
                  <a:pt x="15634" y="4803627"/>
                  <a:pt x="14440" y="4773874"/>
                  <a:pt x="19649" y="4779990"/>
                </a:cubicBezTo>
                <a:cubicBezTo>
                  <a:pt x="18744" y="4746827"/>
                  <a:pt x="22869" y="4698305"/>
                  <a:pt x="21858" y="4664237"/>
                </a:cubicBezTo>
                <a:cubicBezTo>
                  <a:pt x="34232" y="4642340"/>
                  <a:pt x="11268" y="4621318"/>
                  <a:pt x="13583" y="4598607"/>
                </a:cubicBezTo>
                <a:cubicBezTo>
                  <a:pt x="2193" y="4604819"/>
                  <a:pt x="19974" y="4548010"/>
                  <a:pt x="7118" y="4546768"/>
                </a:cubicBezTo>
                <a:lnTo>
                  <a:pt x="14555" y="4522182"/>
                </a:lnTo>
                <a:lnTo>
                  <a:pt x="17290" y="4509768"/>
                </a:lnTo>
                <a:cubicBezTo>
                  <a:pt x="17884" y="4505118"/>
                  <a:pt x="18021" y="4500115"/>
                  <a:pt x="17421" y="4494586"/>
                </a:cubicBezTo>
                <a:cubicBezTo>
                  <a:pt x="12327" y="4480984"/>
                  <a:pt x="18571" y="4459805"/>
                  <a:pt x="18193" y="4440649"/>
                </a:cubicBezTo>
                <a:lnTo>
                  <a:pt x="16616" y="4431853"/>
                </a:lnTo>
                <a:lnTo>
                  <a:pt x="19246" y="4403141"/>
                </a:lnTo>
                <a:cubicBezTo>
                  <a:pt x="19372" y="4387638"/>
                  <a:pt x="19497" y="4372134"/>
                  <a:pt x="19623" y="4356631"/>
                </a:cubicBezTo>
                <a:cubicBezTo>
                  <a:pt x="19508" y="4349062"/>
                  <a:pt x="15847" y="4339045"/>
                  <a:pt x="20293" y="4339937"/>
                </a:cubicBezTo>
                <a:lnTo>
                  <a:pt x="18752" y="4331435"/>
                </a:lnTo>
                <a:cubicBezTo>
                  <a:pt x="19520" y="4328277"/>
                  <a:pt x="24070" y="4324711"/>
                  <a:pt x="24901" y="4320990"/>
                </a:cubicBezTo>
                <a:lnTo>
                  <a:pt x="23734" y="4309111"/>
                </a:lnTo>
                <a:cubicBezTo>
                  <a:pt x="24423" y="4299527"/>
                  <a:pt x="28090" y="4271878"/>
                  <a:pt x="29040" y="4263489"/>
                </a:cubicBezTo>
                <a:cubicBezTo>
                  <a:pt x="29169" y="4261918"/>
                  <a:pt x="29300" y="4260346"/>
                  <a:pt x="29429" y="4258775"/>
                </a:cubicBezTo>
                <a:lnTo>
                  <a:pt x="33702" y="4248512"/>
                </a:lnTo>
                <a:cubicBezTo>
                  <a:pt x="36933" y="4241044"/>
                  <a:pt x="39109" y="4235167"/>
                  <a:pt x="37356" y="4228644"/>
                </a:cubicBezTo>
                <a:cubicBezTo>
                  <a:pt x="41530" y="4217526"/>
                  <a:pt x="53227" y="4209759"/>
                  <a:pt x="50107" y="4193665"/>
                </a:cubicBezTo>
                <a:cubicBezTo>
                  <a:pt x="55406" y="4198550"/>
                  <a:pt x="50749" y="4175793"/>
                  <a:pt x="56192" y="4173105"/>
                </a:cubicBezTo>
                <a:cubicBezTo>
                  <a:pt x="60575" y="4171863"/>
                  <a:pt x="60184" y="4164671"/>
                  <a:pt x="61800" y="4159194"/>
                </a:cubicBezTo>
                <a:cubicBezTo>
                  <a:pt x="66276" y="4155290"/>
                  <a:pt x="70363" y="4127730"/>
                  <a:pt x="69720" y="4118135"/>
                </a:cubicBezTo>
                <a:cubicBezTo>
                  <a:pt x="65265" y="4091091"/>
                  <a:pt x="83289" y="4069336"/>
                  <a:pt x="80190" y="4047713"/>
                </a:cubicBezTo>
                <a:cubicBezTo>
                  <a:pt x="84682" y="4020435"/>
                  <a:pt x="92089" y="3998420"/>
                  <a:pt x="96666" y="3980780"/>
                </a:cubicBezTo>
                <a:cubicBezTo>
                  <a:pt x="98580" y="3977851"/>
                  <a:pt x="106155" y="3945259"/>
                  <a:pt x="107651" y="3941872"/>
                </a:cubicBezTo>
                <a:cubicBezTo>
                  <a:pt x="111761" y="3922504"/>
                  <a:pt x="112043" y="3930219"/>
                  <a:pt x="118444" y="3897465"/>
                </a:cubicBezTo>
                <a:cubicBezTo>
                  <a:pt x="124996" y="3869981"/>
                  <a:pt x="127657" y="3841768"/>
                  <a:pt x="134545" y="3811132"/>
                </a:cubicBezTo>
                <a:cubicBezTo>
                  <a:pt x="143817" y="3778601"/>
                  <a:pt x="141464" y="3759343"/>
                  <a:pt x="145381" y="3746540"/>
                </a:cubicBezTo>
                <a:cubicBezTo>
                  <a:pt x="156739" y="3719637"/>
                  <a:pt x="147664" y="3711291"/>
                  <a:pt x="146587" y="3670275"/>
                </a:cubicBezTo>
                <a:cubicBezTo>
                  <a:pt x="154134" y="3638754"/>
                  <a:pt x="151397" y="3605028"/>
                  <a:pt x="165690" y="3580981"/>
                </a:cubicBezTo>
                <a:cubicBezTo>
                  <a:pt x="164433" y="3577837"/>
                  <a:pt x="163639" y="3574469"/>
                  <a:pt x="163175" y="3570960"/>
                </a:cubicBezTo>
                <a:lnTo>
                  <a:pt x="162665" y="3560693"/>
                </a:lnTo>
                <a:lnTo>
                  <a:pt x="163299" y="3559743"/>
                </a:lnTo>
                <a:cubicBezTo>
                  <a:pt x="165039" y="3554949"/>
                  <a:pt x="165246" y="3551528"/>
                  <a:pt x="164777" y="3548721"/>
                </a:cubicBezTo>
                <a:lnTo>
                  <a:pt x="163708" y="3545693"/>
                </a:lnTo>
                <a:lnTo>
                  <a:pt x="164286" y="3537938"/>
                </a:lnTo>
                <a:cubicBezTo>
                  <a:pt x="164273" y="3532672"/>
                  <a:pt x="164261" y="3527407"/>
                  <a:pt x="164247" y="3522141"/>
                </a:cubicBezTo>
                <a:lnTo>
                  <a:pt x="165343" y="3519672"/>
                </a:lnTo>
                <a:lnTo>
                  <a:pt x="167001" y="3496604"/>
                </a:lnTo>
                <a:lnTo>
                  <a:pt x="167547" y="3496517"/>
                </a:lnTo>
                <a:cubicBezTo>
                  <a:pt x="168811" y="3495796"/>
                  <a:pt x="169814" y="3494272"/>
                  <a:pt x="170301" y="3491023"/>
                </a:cubicBezTo>
                <a:cubicBezTo>
                  <a:pt x="177219" y="3499391"/>
                  <a:pt x="173541" y="3490314"/>
                  <a:pt x="174371" y="3479998"/>
                </a:cubicBezTo>
                <a:cubicBezTo>
                  <a:pt x="185299" y="3490692"/>
                  <a:pt x="183023" y="3459350"/>
                  <a:pt x="190228" y="3457434"/>
                </a:cubicBezTo>
                <a:cubicBezTo>
                  <a:pt x="190591" y="3449617"/>
                  <a:pt x="191174" y="3441542"/>
                  <a:pt x="192016" y="3433411"/>
                </a:cubicBezTo>
                <a:lnTo>
                  <a:pt x="192663" y="3428691"/>
                </a:lnTo>
                <a:cubicBezTo>
                  <a:pt x="192706" y="3428676"/>
                  <a:pt x="192750" y="3428659"/>
                  <a:pt x="192793" y="3428643"/>
                </a:cubicBezTo>
                <a:cubicBezTo>
                  <a:pt x="193186" y="3427720"/>
                  <a:pt x="193494" y="3426206"/>
                  <a:pt x="193710" y="3423760"/>
                </a:cubicBezTo>
                <a:cubicBezTo>
                  <a:pt x="193753" y="3422535"/>
                  <a:pt x="193797" y="3421310"/>
                  <a:pt x="193839" y="3420085"/>
                </a:cubicBezTo>
                <a:lnTo>
                  <a:pt x="195094" y="3410930"/>
                </a:lnTo>
                <a:lnTo>
                  <a:pt x="196311" y="3408092"/>
                </a:lnTo>
                <a:lnTo>
                  <a:pt x="197928" y="3407419"/>
                </a:lnTo>
                <a:cubicBezTo>
                  <a:pt x="197912" y="3407119"/>
                  <a:pt x="197897" y="3406820"/>
                  <a:pt x="197881" y="3406520"/>
                </a:cubicBezTo>
                <a:cubicBezTo>
                  <a:pt x="196231" y="3399306"/>
                  <a:pt x="192821" y="3396220"/>
                  <a:pt x="204222" y="3391015"/>
                </a:cubicBezTo>
                <a:cubicBezTo>
                  <a:pt x="202162" y="3374996"/>
                  <a:pt x="208811" y="3373934"/>
                  <a:pt x="213950" y="3354361"/>
                </a:cubicBezTo>
                <a:cubicBezTo>
                  <a:pt x="211218" y="3344737"/>
                  <a:pt x="213619" y="3338360"/>
                  <a:pt x="217699" y="3332639"/>
                </a:cubicBezTo>
                <a:cubicBezTo>
                  <a:pt x="218717" y="3312409"/>
                  <a:pt x="225688" y="3295747"/>
                  <a:pt x="229963" y="3273935"/>
                </a:cubicBezTo>
                <a:cubicBezTo>
                  <a:pt x="228293" y="3248488"/>
                  <a:pt x="239257" y="3238943"/>
                  <a:pt x="243785" y="3215621"/>
                </a:cubicBezTo>
                <a:cubicBezTo>
                  <a:pt x="237893" y="3192522"/>
                  <a:pt x="253940" y="3201000"/>
                  <a:pt x="259175" y="3189909"/>
                </a:cubicBezTo>
                <a:lnTo>
                  <a:pt x="259988" y="3186579"/>
                </a:lnTo>
                <a:lnTo>
                  <a:pt x="259980" y="3177264"/>
                </a:lnTo>
                <a:lnTo>
                  <a:pt x="259609" y="3173723"/>
                </a:lnTo>
                <a:cubicBezTo>
                  <a:pt x="259490" y="3171299"/>
                  <a:pt x="259588" y="3169704"/>
                  <a:pt x="259848" y="3168622"/>
                </a:cubicBezTo>
                <a:lnTo>
                  <a:pt x="259971" y="3168508"/>
                </a:lnTo>
                <a:cubicBezTo>
                  <a:pt x="259969" y="3166907"/>
                  <a:pt x="259968" y="3165307"/>
                  <a:pt x="259966" y="3163706"/>
                </a:cubicBezTo>
                <a:cubicBezTo>
                  <a:pt x="259691" y="3155577"/>
                  <a:pt x="259171" y="3147642"/>
                  <a:pt x="258467" y="3140064"/>
                </a:cubicBezTo>
                <a:cubicBezTo>
                  <a:pt x="265286" y="3134408"/>
                  <a:pt x="258805" y="3106027"/>
                  <a:pt x="270990" y="3110288"/>
                </a:cubicBezTo>
                <a:cubicBezTo>
                  <a:pt x="270407" y="3100106"/>
                  <a:pt x="265565" y="3093497"/>
                  <a:pt x="273494" y="3097704"/>
                </a:cubicBezTo>
                <a:cubicBezTo>
                  <a:pt x="273534" y="3094376"/>
                  <a:pt x="274313" y="3092401"/>
                  <a:pt x="275456" y="3091047"/>
                </a:cubicBezTo>
                <a:lnTo>
                  <a:pt x="275980" y="3090672"/>
                </a:lnTo>
                <a:lnTo>
                  <a:pt x="274486" y="3068004"/>
                </a:lnTo>
                <a:lnTo>
                  <a:pt x="275226" y="3065087"/>
                </a:lnTo>
                <a:lnTo>
                  <a:pt x="273050" y="3050191"/>
                </a:lnTo>
                <a:cubicBezTo>
                  <a:pt x="272889" y="3047647"/>
                  <a:pt x="272728" y="3045103"/>
                  <a:pt x="272566" y="3042559"/>
                </a:cubicBezTo>
                <a:lnTo>
                  <a:pt x="271107" y="3040271"/>
                </a:lnTo>
                <a:cubicBezTo>
                  <a:pt x="270265" y="3037872"/>
                  <a:pt x="270006" y="3034528"/>
                  <a:pt x="271065" y="3029072"/>
                </a:cubicBezTo>
                <a:lnTo>
                  <a:pt x="271558" y="3027835"/>
                </a:lnTo>
                <a:cubicBezTo>
                  <a:pt x="270688" y="3024705"/>
                  <a:pt x="268559" y="2982922"/>
                  <a:pt x="268717" y="2964245"/>
                </a:cubicBezTo>
                <a:cubicBezTo>
                  <a:pt x="279502" y="2933904"/>
                  <a:pt x="269365" y="2949568"/>
                  <a:pt x="272511" y="2915772"/>
                </a:cubicBezTo>
                <a:cubicBezTo>
                  <a:pt x="272017" y="2877552"/>
                  <a:pt x="270125" y="2850992"/>
                  <a:pt x="270356" y="2825842"/>
                </a:cubicBezTo>
                <a:cubicBezTo>
                  <a:pt x="269433" y="2814032"/>
                  <a:pt x="268938" y="2727859"/>
                  <a:pt x="273897" y="2734957"/>
                </a:cubicBezTo>
                <a:cubicBezTo>
                  <a:pt x="264242" y="2698391"/>
                  <a:pt x="277769" y="2677127"/>
                  <a:pt x="274458" y="2636572"/>
                </a:cubicBezTo>
                <a:cubicBezTo>
                  <a:pt x="287792" y="2615986"/>
                  <a:pt x="275829" y="2626668"/>
                  <a:pt x="279157" y="2604260"/>
                </a:cubicBezTo>
                <a:cubicBezTo>
                  <a:pt x="279270" y="2587221"/>
                  <a:pt x="288019" y="2599786"/>
                  <a:pt x="288131" y="2582747"/>
                </a:cubicBezTo>
                <a:cubicBezTo>
                  <a:pt x="260352" y="2545890"/>
                  <a:pt x="290145" y="2525479"/>
                  <a:pt x="282516" y="2478755"/>
                </a:cubicBezTo>
                <a:lnTo>
                  <a:pt x="287359" y="2451804"/>
                </a:lnTo>
                <a:cubicBezTo>
                  <a:pt x="285426" y="2443087"/>
                  <a:pt x="285710" y="2414879"/>
                  <a:pt x="289577" y="2408801"/>
                </a:cubicBezTo>
                <a:cubicBezTo>
                  <a:pt x="290424" y="2402768"/>
                  <a:pt x="289064" y="2396183"/>
                  <a:pt x="293203" y="2392670"/>
                </a:cubicBezTo>
                <a:cubicBezTo>
                  <a:pt x="295637" y="2379564"/>
                  <a:pt x="301233" y="2349549"/>
                  <a:pt x="304183" y="2330165"/>
                </a:cubicBezTo>
                <a:cubicBezTo>
                  <a:pt x="298973" y="2319718"/>
                  <a:pt x="309550" y="2303314"/>
                  <a:pt x="310900" y="2276363"/>
                </a:cubicBezTo>
                <a:cubicBezTo>
                  <a:pt x="304874" y="2264930"/>
                  <a:pt x="311891" y="2258198"/>
                  <a:pt x="303909" y="2236310"/>
                </a:cubicBezTo>
                <a:cubicBezTo>
                  <a:pt x="304734" y="2235412"/>
                  <a:pt x="305502" y="2234293"/>
                  <a:pt x="306187" y="2232984"/>
                </a:cubicBezTo>
                <a:cubicBezTo>
                  <a:pt x="310170" y="2225381"/>
                  <a:pt x="310605" y="2213194"/>
                  <a:pt x="307158" y="2205763"/>
                </a:cubicBezTo>
                <a:cubicBezTo>
                  <a:pt x="296601" y="2170883"/>
                  <a:pt x="306474" y="2175442"/>
                  <a:pt x="304860" y="2145703"/>
                </a:cubicBezTo>
                <a:cubicBezTo>
                  <a:pt x="304314" y="2112090"/>
                  <a:pt x="314083" y="2134724"/>
                  <a:pt x="304273" y="2092533"/>
                </a:cubicBezTo>
                <a:cubicBezTo>
                  <a:pt x="308983" y="2088154"/>
                  <a:pt x="303590" y="2066396"/>
                  <a:pt x="301642" y="2057359"/>
                </a:cubicBezTo>
                <a:cubicBezTo>
                  <a:pt x="301720" y="2041038"/>
                  <a:pt x="313213" y="2032807"/>
                  <a:pt x="306736" y="2016105"/>
                </a:cubicBezTo>
                <a:cubicBezTo>
                  <a:pt x="312847" y="2019262"/>
                  <a:pt x="310007" y="1975377"/>
                  <a:pt x="316234" y="1983129"/>
                </a:cubicBezTo>
                <a:cubicBezTo>
                  <a:pt x="322177" y="1972692"/>
                  <a:pt x="313034" y="1967129"/>
                  <a:pt x="318238" y="1956745"/>
                </a:cubicBezTo>
                <a:cubicBezTo>
                  <a:pt x="319718" y="1944884"/>
                  <a:pt x="311423" y="1963350"/>
                  <a:pt x="311341" y="1950160"/>
                </a:cubicBezTo>
                <a:lnTo>
                  <a:pt x="323556" y="1879546"/>
                </a:lnTo>
                <a:cubicBezTo>
                  <a:pt x="320263" y="1869846"/>
                  <a:pt x="322312" y="1862247"/>
                  <a:pt x="326085" y="1854893"/>
                </a:cubicBezTo>
                <a:cubicBezTo>
                  <a:pt x="325955" y="1832625"/>
                  <a:pt x="332007" y="1812578"/>
                  <a:pt x="335058" y="1787684"/>
                </a:cubicBezTo>
                <a:cubicBezTo>
                  <a:pt x="331933" y="1760490"/>
                  <a:pt x="342400" y="1747069"/>
                  <a:pt x="345620" y="1720464"/>
                </a:cubicBezTo>
                <a:cubicBezTo>
                  <a:pt x="337355" y="1693643"/>
                  <a:pt x="360215" y="1703686"/>
                  <a:pt x="360760" y="1681196"/>
                </a:cubicBezTo>
                <a:cubicBezTo>
                  <a:pt x="353923" y="1644243"/>
                  <a:pt x="368449" y="1682451"/>
                  <a:pt x="368483" y="1625881"/>
                </a:cubicBezTo>
                <a:cubicBezTo>
                  <a:pt x="367181" y="1622619"/>
                  <a:pt x="369088" y="1615868"/>
                  <a:pt x="371077" y="1616704"/>
                </a:cubicBezTo>
                <a:cubicBezTo>
                  <a:pt x="371005" y="1604306"/>
                  <a:pt x="384453" y="1569256"/>
                  <a:pt x="383008" y="1551493"/>
                </a:cubicBezTo>
                <a:cubicBezTo>
                  <a:pt x="390598" y="1517303"/>
                  <a:pt x="381821" y="1500132"/>
                  <a:pt x="384834" y="1475233"/>
                </a:cubicBezTo>
                <a:cubicBezTo>
                  <a:pt x="393221" y="1446677"/>
                  <a:pt x="400498" y="1430031"/>
                  <a:pt x="418371" y="1380155"/>
                </a:cubicBezTo>
                <a:lnTo>
                  <a:pt x="469641" y="1210871"/>
                </a:lnTo>
                <a:cubicBezTo>
                  <a:pt x="507460" y="1148093"/>
                  <a:pt x="486915" y="1066841"/>
                  <a:pt x="489701" y="1028427"/>
                </a:cubicBezTo>
                <a:cubicBezTo>
                  <a:pt x="478454" y="1012506"/>
                  <a:pt x="490925" y="999600"/>
                  <a:pt x="486354" y="980383"/>
                </a:cubicBezTo>
                <a:cubicBezTo>
                  <a:pt x="483880" y="937629"/>
                  <a:pt x="471099" y="895192"/>
                  <a:pt x="479762" y="839699"/>
                </a:cubicBezTo>
                <a:cubicBezTo>
                  <a:pt x="444550" y="814685"/>
                  <a:pt x="465776" y="749644"/>
                  <a:pt x="445664" y="696545"/>
                </a:cubicBezTo>
                <a:cubicBezTo>
                  <a:pt x="441558" y="665722"/>
                  <a:pt x="459046" y="617297"/>
                  <a:pt x="440047" y="606615"/>
                </a:cubicBezTo>
                <a:cubicBezTo>
                  <a:pt x="451675" y="592509"/>
                  <a:pt x="432892" y="579307"/>
                  <a:pt x="431225" y="563889"/>
                </a:cubicBezTo>
                <a:cubicBezTo>
                  <a:pt x="438618" y="551582"/>
                  <a:pt x="432225" y="545475"/>
                  <a:pt x="430803" y="534294"/>
                </a:cubicBezTo>
                <a:cubicBezTo>
                  <a:pt x="435364" y="529230"/>
                  <a:pt x="435126" y="519767"/>
                  <a:pt x="429777" y="516548"/>
                </a:cubicBezTo>
                <a:cubicBezTo>
                  <a:pt x="417444" y="521116"/>
                  <a:pt x="423596" y="488251"/>
                  <a:pt x="415090" y="485808"/>
                </a:cubicBezTo>
                <a:cubicBezTo>
                  <a:pt x="413316" y="466733"/>
                  <a:pt x="424116" y="383903"/>
                  <a:pt x="410499" y="369873"/>
                </a:cubicBezTo>
                <a:cubicBezTo>
                  <a:pt x="404034" y="331308"/>
                  <a:pt x="425696" y="275570"/>
                  <a:pt x="425314" y="259180"/>
                </a:cubicBezTo>
                <a:cubicBezTo>
                  <a:pt x="450188" y="242918"/>
                  <a:pt x="384634" y="163766"/>
                  <a:pt x="383240" y="94173"/>
                </a:cubicBezTo>
                <a:cubicBezTo>
                  <a:pt x="385641" y="84795"/>
                  <a:pt x="385609" y="79782"/>
                  <a:pt x="379938" y="77267"/>
                </a:cubicBezTo>
                <a:cubicBezTo>
                  <a:pt x="378301" y="68220"/>
                  <a:pt x="376144" y="54774"/>
                  <a:pt x="373430" y="3885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99" name="Google Shape;399;p22" descr="A cartoon of a person holding a stick&#10;&#10;AI-generated content may be incorrect.">
            <a:extLst>
              <a:ext uri="{FF2B5EF4-FFF2-40B4-BE49-F238E27FC236}">
                <a16:creationId xmlns:a16="http://schemas.microsoft.com/office/drawing/2014/main" id="{643701A3-4F61-15C7-6E79-DB48620A2ED1}"/>
              </a:ext>
            </a:extLst>
          </p:cNvPr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562696" y="1485786"/>
            <a:ext cx="2896407" cy="8275450"/>
          </a:xfrm>
          <a:prstGeom prst="rect">
            <a:avLst/>
          </a:prstGeom>
          <a:noFill/>
        </p:spPr>
      </p:pic>
      <p:sp>
        <p:nvSpPr>
          <p:cNvPr id="397" name="Google Shape;397;p22">
            <a:extLst>
              <a:ext uri="{FF2B5EF4-FFF2-40B4-BE49-F238E27FC236}">
                <a16:creationId xmlns:a16="http://schemas.microsoft.com/office/drawing/2014/main" id="{1D5FCB15-774A-ABAF-0478-CBD031135C17}"/>
              </a:ext>
            </a:extLst>
          </p:cNvPr>
          <p:cNvSpPr txBox="1"/>
          <p:nvPr/>
        </p:nvSpPr>
        <p:spPr>
          <a:xfrm>
            <a:off x="8382000" y="2092992"/>
            <a:ext cx="9009114" cy="7668244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0" marR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i="0" u="none" strike="noStrike" kern="1200" cap="none" dirty="0">
                <a:solidFill>
                  <a:schemeClr val="tx1"/>
                </a:solidFill>
                <a:latin typeface="Public Sans" panose="020B0604020202020204" charset="0"/>
                <a:ea typeface="+mn-ea"/>
                <a:cs typeface="+mn-cs"/>
                <a:sym typeface="Public Sans"/>
              </a:rPr>
              <a:t>Efficient API Workflow</a:t>
            </a:r>
          </a:p>
          <a:p>
            <a:pPr marL="342900" marR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i="0" u="none" strike="noStrike" kern="1200" cap="none" dirty="0">
                <a:solidFill>
                  <a:schemeClr val="tx1"/>
                </a:solidFill>
                <a:latin typeface="Public Sans" panose="020B0604020202020204" charset="0"/>
                <a:ea typeface="+mn-ea"/>
                <a:cs typeface="+mn-cs"/>
                <a:sym typeface="Public Sans"/>
              </a:rPr>
              <a:t>Designed RESTful endpoints for uploads and results.</a:t>
            </a:r>
          </a:p>
          <a:p>
            <a:pPr marL="342900" marR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i="0" u="none" strike="noStrike" kern="1200" cap="none" dirty="0">
                <a:solidFill>
                  <a:schemeClr val="tx1"/>
                </a:solidFill>
                <a:latin typeface="Public Sans" panose="020B0604020202020204" charset="0"/>
                <a:ea typeface="+mn-ea"/>
                <a:cs typeface="+mn-cs"/>
                <a:sym typeface="Public Sans"/>
              </a:rPr>
              <a:t>Ensured smooth frontend-backend data flow and rendering.</a:t>
            </a:r>
          </a:p>
          <a:p>
            <a:pPr marL="342900" marR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i="0" u="none" strike="noStrike" kern="1200" cap="none" dirty="0">
                <a:solidFill>
                  <a:schemeClr val="tx1"/>
                </a:solidFill>
                <a:latin typeface="Public Sans" panose="020B0604020202020204" charset="0"/>
                <a:ea typeface="+mn-ea"/>
                <a:cs typeface="+mn-cs"/>
                <a:sym typeface="Public Sans"/>
              </a:rPr>
              <a:t>Tested APIs with Postman for performance and errors.</a:t>
            </a:r>
          </a:p>
          <a:p>
            <a:pPr marL="0" marR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kern="1200" dirty="0">
              <a:solidFill>
                <a:schemeClr val="tx1"/>
              </a:solidFill>
              <a:latin typeface="Public Sans" panose="020B0604020202020204" charset="0"/>
              <a:ea typeface="+mn-ea"/>
              <a:cs typeface="+mn-cs"/>
              <a:sym typeface="Public Sans"/>
            </a:endParaRPr>
          </a:p>
          <a:p>
            <a:pPr marL="0" marR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i="0" u="none" strike="noStrike" kern="1200" cap="none" dirty="0">
                <a:solidFill>
                  <a:schemeClr val="tx1"/>
                </a:solidFill>
                <a:latin typeface="Public Sans" panose="020B0604020202020204" charset="0"/>
                <a:ea typeface="+mn-ea"/>
                <a:cs typeface="+mn-cs"/>
                <a:sym typeface="Public Sans"/>
              </a:rPr>
              <a:t>Scalable System Foundation</a:t>
            </a:r>
          </a:p>
          <a:p>
            <a:pPr marL="342900" marR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i="0" u="none" strike="noStrike" kern="1200" cap="none" dirty="0">
                <a:solidFill>
                  <a:schemeClr val="tx1"/>
                </a:solidFill>
                <a:latin typeface="Public Sans" panose="020B0604020202020204" charset="0"/>
                <a:ea typeface="+mn-ea"/>
                <a:cs typeface="+mn-cs"/>
                <a:sym typeface="Public Sans"/>
              </a:rPr>
              <a:t>Prepared for future health metric additions and AI models.</a:t>
            </a:r>
          </a:p>
          <a:p>
            <a:pPr marL="342900" marR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i="0" u="none" strike="noStrike" kern="1200" cap="none" dirty="0">
                <a:solidFill>
                  <a:schemeClr val="tx1"/>
                </a:solidFill>
                <a:latin typeface="Public Sans" panose="020B0604020202020204" charset="0"/>
                <a:ea typeface="+mn-ea"/>
                <a:cs typeface="+mn-cs"/>
                <a:sym typeface="Public Sans"/>
              </a:rPr>
              <a:t>Built extensible codebase for potential mobile enhancements.</a:t>
            </a:r>
          </a:p>
          <a:p>
            <a:pPr marL="342900" marR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i="0" u="none" strike="noStrike" kern="1200" cap="none" dirty="0">
                <a:solidFill>
                  <a:schemeClr val="tx1"/>
                </a:solidFill>
                <a:latin typeface="Public Sans" panose="020B0604020202020204" charset="0"/>
                <a:ea typeface="+mn-ea"/>
                <a:cs typeface="+mn-cs"/>
                <a:sym typeface="Public Sans"/>
              </a:rPr>
              <a:t>Established scalable architecture for long-term growth.</a:t>
            </a:r>
          </a:p>
          <a:p>
            <a:pPr marL="0" marR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kern="1200" dirty="0">
              <a:solidFill>
                <a:schemeClr val="tx1"/>
              </a:solidFill>
              <a:latin typeface="Public Sans" panose="020B0604020202020204" charset="0"/>
              <a:ea typeface="+mn-ea"/>
              <a:cs typeface="+mn-cs"/>
              <a:sym typeface="Public Sans"/>
            </a:endParaRPr>
          </a:p>
          <a:p>
            <a:pPr marL="0" marR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b="1" i="0" u="none" strike="noStrike" kern="1200" cap="none" dirty="0">
                <a:solidFill>
                  <a:schemeClr val="tx1"/>
                </a:solidFill>
                <a:latin typeface="Public Sans" panose="020B0604020202020204" charset="0"/>
                <a:ea typeface="+mn-ea"/>
                <a:cs typeface="+mn-cs"/>
                <a:sym typeface="Public Sans"/>
              </a:rPr>
              <a:t>Enhanced Skills</a:t>
            </a:r>
          </a:p>
          <a:p>
            <a:pPr marL="342900" marR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i="0" u="none" strike="noStrike" kern="1200" cap="none" dirty="0">
                <a:solidFill>
                  <a:schemeClr val="tx1"/>
                </a:solidFill>
                <a:latin typeface="Public Sans" panose="020B0604020202020204" charset="0"/>
                <a:ea typeface="+mn-ea"/>
                <a:cs typeface="+mn-cs"/>
                <a:sym typeface="Public Sans"/>
              </a:rPr>
              <a:t>Solved OCR inconsistency and API limit challenges.</a:t>
            </a:r>
          </a:p>
          <a:p>
            <a:pPr marL="342900" marR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i="0" u="none" strike="noStrike" kern="1200" cap="none" dirty="0">
                <a:solidFill>
                  <a:schemeClr val="tx1"/>
                </a:solidFill>
                <a:latin typeface="Public Sans" panose="020B0604020202020204" charset="0"/>
                <a:ea typeface="+mn-ea"/>
                <a:cs typeface="+mn-cs"/>
                <a:sym typeface="Public Sans"/>
              </a:rPr>
              <a:t>Debugged data parsing for accurate metric extraction.</a:t>
            </a:r>
          </a:p>
          <a:p>
            <a:pPr marL="342900" marR="0" lvl="0" indent="-22860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i="0" u="none" strike="noStrike" kern="1200" cap="none" dirty="0">
                <a:solidFill>
                  <a:schemeClr val="tx1"/>
                </a:solidFill>
                <a:latin typeface="Public Sans" panose="020B0604020202020204" charset="0"/>
                <a:ea typeface="+mn-ea"/>
                <a:cs typeface="+mn-cs"/>
                <a:sym typeface="Public Sans"/>
              </a:rPr>
              <a:t>Mastered Git and GitHub for versioning and collaboration.</a:t>
            </a:r>
          </a:p>
        </p:txBody>
      </p:sp>
    </p:spTree>
    <p:extLst>
      <p:ext uri="{BB962C8B-B14F-4D97-AF65-F5344CB8AC3E}">
        <p14:creationId xmlns:p14="http://schemas.microsoft.com/office/powerpoint/2010/main" val="943205038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FAFF"/>
        </a:solidFill>
        <a:effectLst/>
      </p:bgPr>
    </p:bg>
    <p:spTree>
      <p:nvGrpSpPr>
        <p:cNvPr id="1" name="Shape 275">
          <a:extLst>
            <a:ext uri="{FF2B5EF4-FFF2-40B4-BE49-F238E27FC236}">
              <a16:creationId xmlns:a16="http://schemas.microsoft.com/office/drawing/2014/main" id="{D3D00D85-ECD7-A055-2FF5-438861068C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19">
            <a:extLst>
              <a:ext uri="{FF2B5EF4-FFF2-40B4-BE49-F238E27FC236}">
                <a16:creationId xmlns:a16="http://schemas.microsoft.com/office/drawing/2014/main" id="{D4A5808D-4C0D-BB28-4326-02CBDB13B3E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4" y="0"/>
            <a:ext cx="18288056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7" name="Google Shape;277;p19">
            <a:extLst>
              <a:ext uri="{FF2B5EF4-FFF2-40B4-BE49-F238E27FC236}">
                <a16:creationId xmlns:a16="http://schemas.microsoft.com/office/drawing/2014/main" id="{08761EAF-D8BD-E15E-3C18-5AD70B9737A8}"/>
              </a:ext>
            </a:extLst>
          </p:cNvPr>
          <p:cNvGrpSpPr/>
          <p:nvPr/>
        </p:nvGrpSpPr>
        <p:grpSpPr>
          <a:xfrm>
            <a:off x="-291388" y="3757613"/>
            <a:ext cx="19224557" cy="3754248"/>
            <a:chOff x="0" y="-38100"/>
            <a:chExt cx="5063258" cy="1142261"/>
          </a:xfrm>
        </p:grpSpPr>
        <p:sp>
          <p:nvSpPr>
            <p:cNvPr id="278" name="Google Shape;278;p19">
              <a:extLst>
                <a:ext uri="{FF2B5EF4-FFF2-40B4-BE49-F238E27FC236}">
                  <a16:creationId xmlns:a16="http://schemas.microsoft.com/office/drawing/2014/main" id="{55F5D02D-1C47-7016-BEAE-C3131B88DB53}"/>
                </a:ext>
              </a:extLst>
            </p:cNvPr>
            <p:cNvSpPr/>
            <p:nvPr/>
          </p:nvSpPr>
          <p:spPr>
            <a:xfrm>
              <a:off x="0" y="0"/>
              <a:ext cx="5063258" cy="1104161"/>
            </a:xfrm>
            <a:custGeom>
              <a:avLst/>
              <a:gdLst/>
              <a:ahLst/>
              <a:cxnLst/>
              <a:rect l="l" t="t" r="r" b="b"/>
              <a:pathLst>
                <a:path w="5063258" h="1104161" extrusionOk="0">
                  <a:moveTo>
                    <a:pt x="0" y="0"/>
                  </a:moveTo>
                  <a:lnTo>
                    <a:pt x="5063258" y="0"/>
                  </a:lnTo>
                  <a:lnTo>
                    <a:pt x="5063258" y="1104161"/>
                  </a:lnTo>
                  <a:lnTo>
                    <a:pt x="0" y="1104161"/>
                  </a:lnTo>
                  <a:close/>
                </a:path>
              </a:pathLst>
            </a:custGeom>
            <a:solidFill>
              <a:srgbClr val="207EB5">
                <a:alpha val="86666"/>
              </a:srgbClr>
            </a:solidFill>
            <a:ln w="95250" cap="sq" cmpd="sng">
              <a:solidFill>
                <a:srgbClr val="000000">
                  <a:alpha val="86666"/>
                </a:srgb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79" name="Google Shape;279;p19">
              <a:extLst>
                <a:ext uri="{FF2B5EF4-FFF2-40B4-BE49-F238E27FC236}">
                  <a16:creationId xmlns:a16="http://schemas.microsoft.com/office/drawing/2014/main" id="{E47A2DC8-AE10-BC61-9037-8CCE34CA9646}"/>
                </a:ext>
              </a:extLst>
            </p:cNvPr>
            <p:cNvSpPr txBox="1"/>
            <p:nvPr/>
          </p:nvSpPr>
          <p:spPr>
            <a:xfrm>
              <a:off x="0" y="-38100"/>
              <a:ext cx="5063258" cy="114226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0" name="Google Shape;280;p19">
            <a:extLst>
              <a:ext uri="{FF2B5EF4-FFF2-40B4-BE49-F238E27FC236}">
                <a16:creationId xmlns:a16="http://schemas.microsoft.com/office/drawing/2014/main" id="{5347CE20-4548-BA5B-AB2C-60F5B4C515FA}"/>
              </a:ext>
            </a:extLst>
          </p:cNvPr>
          <p:cNvSpPr txBox="1"/>
          <p:nvPr/>
        </p:nvSpPr>
        <p:spPr>
          <a:xfrm>
            <a:off x="1310520" y="4772962"/>
            <a:ext cx="10321033" cy="1723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b="0" i="0" u="none" strike="noStrike" cap="none" dirty="0">
                <a:solidFill>
                  <a:srgbClr val="FFFFFF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PROJECT PHOTOS:</a:t>
            </a:r>
          </a:p>
        </p:txBody>
      </p:sp>
      <p:pic>
        <p:nvPicPr>
          <p:cNvPr id="282" name="Google Shape;282;p19">
            <a:extLst>
              <a:ext uri="{FF2B5EF4-FFF2-40B4-BE49-F238E27FC236}">
                <a16:creationId xmlns:a16="http://schemas.microsoft.com/office/drawing/2014/main" id="{0AF5C508-83D5-0C79-80AE-8EB00666B72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76700" y="414675"/>
            <a:ext cx="4490876" cy="1602317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002302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34FED5-5CB8-B71C-E427-533431F28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A79F0C0-1BAE-B21C-8359-C8748D0B1E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3682" b="2"/>
          <a:stretch/>
        </p:blipFill>
        <p:spPr>
          <a:xfrm>
            <a:off x="9331569" y="589092"/>
            <a:ext cx="8027281" cy="5230968"/>
          </a:xfrm>
          <a:custGeom>
            <a:avLst/>
            <a:gdLst/>
            <a:ahLst/>
            <a:cxnLst/>
            <a:rect l="l" t="t" r="r" b="b"/>
            <a:pathLst>
              <a:path w="6015567" h="3920044">
                <a:moveTo>
                  <a:pt x="0" y="0"/>
                </a:moveTo>
                <a:lnTo>
                  <a:pt x="6015567" y="0"/>
                </a:lnTo>
                <a:lnTo>
                  <a:pt x="6015567" y="3920044"/>
                </a:lnTo>
                <a:lnTo>
                  <a:pt x="2469659" y="3920044"/>
                </a:lnTo>
                <a:lnTo>
                  <a:pt x="2469659" y="3103224"/>
                </a:lnTo>
                <a:lnTo>
                  <a:pt x="0" y="3103224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D810F5-68AE-9480-40D5-75AF90E56E4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9450" b="-2"/>
          <a:stretch/>
        </p:blipFill>
        <p:spPr>
          <a:xfrm>
            <a:off x="998901" y="6050795"/>
            <a:ext cx="4717591" cy="3720387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D85277B-BCF3-C58B-3057-CE3633EBB4D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078" r="15108" b="-2"/>
          <a:stretch/>
        </p:blipFill>
        <p:spPr>
          <a:xfrm>
            <a:off x="6024369" y="4966179"/>
            <a:ext cx="6390653" cy="4805005"/>
          </a:xfrm>
          <a:prstGeom prst="rect">
            <a:avLst/>
          </a:prstGeom>
        </p:spPr>
      </p:pic>
      <p:pic>
        <p:nvPicPr>
          <p:cNvPr id="17" name="Picture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B275DDA-E83D-2071-44EB-50CEF420150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697" r="10985" b="2"/>
          <a:stretch/>
        </p:blipFill>
        <p:spPr>
          <a:xfrm>
            <a:off x="998901" y="589091"/>
            <a:ext cx="8027281" cy="5230968"/>
          </a:xfrm>
          <a:custGeom>
            <a:avLst/>
            <a:gdLst/>
            <a:ahLst/>
            <a:cxnLst/>
            <a:rect l="l" t="t" r="r" b="b"/>
            <a:pathLst>
              <a:path w="6015567" h="3920044">
                <a:moveTo>
                  <a:pt x="0" y="0"/>
                </a:moveTo>
                <a:lnTo>
                  <a:pt x="6015567" y="0"/>
                </a:lnTo>
                <a:lnTo>
                  <a:pt x="6015567" y="3103224"/>
                </a:lnTo>
                <a:lnTo>
                  <a:pt x="3545908" y="3103224"/>
                </a:lnTo>
                <a:lnTo>
                  <a:pt x="3545908" y="3920044"/>
                </a:lnTo>
                <a:lnTo>
                  <a:pt x="0" y="3920044"/>
                </a:lnTo>
                <a:close/>
              </a:path>
            </a:pathLst>
          </a:cu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D10CC6-47A7-CD02-9D71-D00FBABF299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4402" r="4868" b="-2"/>
          <a:stretch/>
        </p:blipFill>
        <p:spPr>
          <a:xfrm>
            <a:off x="12708857" y="6050795"/>
            <a:ext cx="4731633" cy="3720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422889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FAFF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16"/>
          <p:cNvGrpSpPr/>
          <p:nvPr/>
        </p:nvGrpSpPr>
        <p:grpSpPr>
          <a:xfrm>
            <a:off x="0" y="-144661"/>
            <a:ext cx="9660170" cy="10475341"/>
            <a:chOff x="0" y="-38100"/>
            <a:chExt cx="2544242" cy="2758938"/>
          </a:xfrm>
        </p:grpSpPr>
        <p:sp>
          <p:nvSpPr>
            <p:cNvPr id="187" name="Google Shape;187;p16"/>
            <p:cNvSpPr/>
            <p:nvPr/>
          </p:nvSpPr>
          <p:spPr>
            <a:xfrm>
              <a:off x="0" y="0"/>
              <a:ext cx="2544242" cy="2720838"/>
            </a:xfrm>
            <a:custGeom>
              <a:avLst/>
              <a:gdLst/>
              <a:ahLst/>
              <a:cxnLst/>
              <a:rect l="l" t="t" r="r" b="b"/>
              <a:pathLst>
                <a:path w="2544242" h="2720838" extrusionOk="0">
                  <a:moveTo>
                    <a:pt x="0" y="0"/>
                  </a:moveTo>
                  <a:lnTo>
                    <a:pt x="2544242" y="0"/>
                  </a:lnTo>
                  <a:lnTo>
                    <a:pt x="2544242" y="2720838"/>
                  </a:lnTo>
                  <a:lnTo>
                    <a:pt x="0" y="2720838"/>
                  </a:lnTo>
                  <a:close/>
                </a:path>
              </a:pathLst>
            </a:custGeom>
            <a:solidFill>
              <a:srgbClr val="E1E6F9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88" name="Google Shape;188;p16"/>
            <p:cNvSpPr txBox="1"/>
            <p:nvPr/>
          </p:nvSpPr>
          <p:spPr>
            <a:xfrm>
              <a:off x="0" y="-38100"/>
              <a:ext cx="2544242" cy="27589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89" name="Google Shape;1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06312" y="4844625"/>
            <a:ext cx="11163900" cy="544237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6"/>
          <p:cNvSpPr txBox="1"/>
          <p:nvPr/>
        </p:nvSpPr>
        <p:spPr>
          <a:xfrm>
            <a:off x="10575340" y="3138826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01</a:t>
            </a:r>
            <a:endParaRPr/>
          </a:p>
        </p:txBody>
      </p:sp>
      <p:sp>
        <p:nvSpPr>
          <p:cNvPr id="191" name="Google Shape;191;p16"/>
          <p:cNvSpPr txBox="1"/>
          <p:nvPr/>
        </p:nvSpPr>
        <p:spPr>
          <a:xfrm>
            <a:off x="11920196" y="3256936"/>
            <a:ext cx="4079181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40000"/>
              </a:lnSpc>
            </a:pPr>
            <a:r>
              <a:rPr lang="en-IN" sz="3600" dirty="0"/>
              <a:t>INTRODUCTION</a:t>
            </a:r>
            <a:endParaRPr dirty="0"/>
          </a:p>
        </p:txBody>
      </p:sp>
      <p:cxnSp>
        <p:nvCxnSpPr>
          <p:cNvPr id="192" name="Google Shape;192;p16"/>
          <p:cNvCxnSpPr/>
          <p:nvPr/>
        </p:nvCxnSpPr>
        <p:spPr>
          <a:xfrm>
            <a:off x="10575340" y="4146841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3" name="Google Shape;193;p16"/>
          <p:cNvSpPr txBox="1"/>
          <p:nvPr/>
        </p:nvSpPr>
        <p:spPr>
          <a:xfrm>
            <a:off x="10575340" y="4407166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02</a:t>
            </a:r>
            <a:endParaRPr/>
          </a:p>
        </p:txBody>
      </p:sp>
      <p:sp>
        <p:nvSpPr>
          <p:cNvPr id="194" name="Google Shape;194;p16"/>
          <p:cNvSpPr txBox="1"/>
          <p:nvPr/>
        </p:nvSpPr>
        <p:spPr>
          <a:xfrm>
            <a:off x="11920196" y="4525276"/>
            <a:ext cx="5239092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40000"/>
              </a:lnSpc>
            </a:pPr>
            <a:r>
              <a:rPr lang="en-IN" sz="3600" dirty="0"/>
              <a:t>PROBLEM STATEMENT</a:t>
            </a:r>
            <a:endParaRPr lang="en-IN" dirty="0"/>
          </a:p>
        </p:txBody>
      </p:sp>
      <p:cxnSp>
        <p:nvCxnSpPr>
          <p:cNvPr id="195" name="Google Shape;195;p16"/>
          <p:cNvCxnSpPr/>
          <p:nvPr/>
        </p:nvCxnSpPr>
        <p:spPr>
          <a:xfrm>
            <a:off x="10575340" y="5415181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6" name="Google Shape;196;p16"/>
          <p:cNvSpPr txBox="1"/>
          <p:nvPr/>
        </p:nvSpPr>
        <p:spPr>
          <a:xfrm>
            <a:off x="10575340" y="5675505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03</a:t>
            </a:r>
            <a:endParaRPr/>
          </a:p>
        </p:txBody>
      </p:sp>
      <p:sp>
        <p:nvSpPr>
          <p:cNvPr id="197" name="Google Shape;197;p16"/>
          <p:cNvSpPr txBox="1"/>
          <p:nvPr/>
        </p:nvSpPr>
        <p:spPr>
          <a:xfrm>
            <a:off x="11920195" y="5793615"/>
            <a:ext cx="5824879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00"/>
              </a:lnSpc>
            </a:pPr>
            <a:r>
              <a:rPr lang="en-IN" sz="3600" dirty="0"/>
              <a:t>OBJECTIVES, SCOPE </a:t>
            </a:r>
            <a:endParaRPr lang="en-IN" dirty="0"/>
          </a:p>
        </p:txBody>
      </p:sp>
      <p:cxnSp>
        <p:nvCxnSpPr>
          <p:cNvPr id="198" name="Google Shape;198;p16"/>
          <p:cNvCxnSpPr/>
          <p:nvPr/>
        </p:nvCxnSpPr>
        <p:spPr>
          <a:xfrm>
            <a:off x="10575340" y="6683521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9" name="Google Shape;199;p16"/>
          <p:cNvSpPr txBox="1"/>
          <p:nvPr/>
        </p:nvSpPr>
        <p:spPr>
          <a:xfrm>
            <a:off x="10575340" y="6943845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04</a:t>
            </a:r>
            <a:endParaRPr/>
          </a:p>
        </p:txBody>
      </p:sp>
      <p:sp>
        <p:nvSpPr>
          <p:cNvPr id="200" name="Google Shape;200;p16"/>
          <p:cNvSpPr txBox="1"/>
          <p:nvPr/>
        </p:nvSpPr>
        <p:spPr>
          <a:xfrm>
            <a:off x="11920196" y="7061955"/>
            <a:ext cx="475332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40000"/>
              </a:lnSpc>
            </a:pPr>
            <a:r>
              <a:rPr lang="en-IN" sz="3600" dirty="0"/>
              <a:t>METHODOLOGY</a:t>
            </a:r>
            <a:endParaRPr lang="en-IN" dirty="0"/>
          </a:p>
        </p:txBody>
      </p:sp>
      <p:cxnSp>
        <p:nvCxnSpPr>
          <p:cNvPr id="201" name="Google Shape;201;p16"/>
          <p:cNvCxnSpPr/>
          <p:nvPr/>
        </p:nvCxnSpPr>
        <p:spPr>
          <a:xfrm>
            <a:off x="10575340" y="7951860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2" name="Google Shape;202;p16"/>
          <p:cNvSpPr txBox="1"/>
          <p:nvPr/>
        </p:nvSpPr>
        <p:spPr>
          <a:xfrm>
            <a:off x="10575340" y="8212185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05</a:t>
            </a:r>
            <a:endParaRPr/>
          </a:p>
        </p:txBody>
      </p:sp>
      <p:sp>
        <p:nvSpPr>
          <p:cNvPr id="203" name="Google Shape;203;p16"/>
          <p:cNvSpPr txBox="1"/>
          <p:nvPr/>
        </p:nvSpPr>
        <p:spPr>
          <a:xfrm>
            <a:off x="11920196" y="8330295"/>
            <a:ext cx="4079181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40000"/>
              </a:lnSpc>
            </a:pPr>
            <a:r>
              <a:rPr lang="en-IN" sz="3600" dirty="0"/>
              <a:t>OUTCOME</a:t>
            </a:r>
            <a:endParaRPr lang="en-IN" dirty="0"/>
          </a:p>
        </p:txBody>
      </p:sp>
      <p:cxnSp>
        <p:nvCxnSpPr>
          <p:cNvPr id="204" name="Google Shape;204;p16"/>
          <p:cNvCxnSpPr/>
          <p:nvPr/>
        </p:nvCxnSpPr>
        <p:spPr>
          <a:xfrm>
            <a:off x="10575340" y="9220200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5" name="Google Shape;205;p16"/>
          <p:cNvSpPr txBox="1"/>
          <p:nvPr/>
        </p:nvSpPr>
        <p:spPr>
          <a:xfrm>
            <a:off x="10575340" y="1125042"/>
            <a:ext cx="6390672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Overview</a:t>
            </a:r>
            <a:endParaRPr dirty="0"/>
          </a:p>
        </p:txBody>
      </p:sp>
      <p:pic>
        <p:nvPicPr>
          <p:cNvPr id="206" name="Google Shape;20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36824" y="581704"/>
            <a:ext cx="3386575" cy="96669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FAFF"/>
        </a:solidFill>
        <a:effectLst/>
      </p:bgPr>
    </p:bg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4" name="Google Shape;65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4" y="0"/>
            <a:ext cx="18288056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5" name="Google Shape;655;p27"/>
          <p:cNvGrpSpPr/>
          <p:nvPr/>
        </p:nvGrpSpPr>
        <p:grpSpPr>
          <a:xfrm>
            <a:off x="-400350" y="2812301"/>
            <a:ext cx="19224557" cy="4919572"/>
            <a:chOff x="0" y="-38100"/>
            <a:chExt cx="5063258" cy="1295690"/>
          </a:xfrm>
        </p:grpSpPr>
        <p:sp>
          <p:nvSpPr>
            <p:cNvPr id="656" name="Google Shape;656;p27"/>
            <p:cNvSpPr/>
            <p:nvPr/>
          </p:nvSpPr>
          <p:spPr>
            <a:xfrm>
              <a:off x="0" y="0"/>
              <a:ext cx="5063258" cy="1257590"/>
            </a:xfrm>
            <a:custGeom>
              <a:avLst/>
              <a:gdLst/>
              <a:ahLst/>
              <a:cxnLst/>
              <a:rect l="l" t="t" r="r" b="b"/>
              <a:pathLst>
                <a:path w="5063258" h="1257590" extrusionOk="0">
                  <a:moveTo>
                    <a:pt x="0" y="0"/>
                  </a:moveTo>
                  <a:lnTo>
                    <a:pt x="5063258" y="0"/>
                  </a:lnTo>
                  <a:lnTo>
                    <a:pt x="5063258" y="1257590"/>
                  </a:lnTo>
                  <a:lnTo>
                    <a:pt x="0" y="1257590"/>
                  </a:lnTo>
                  <a:close/>
                </a:path>
              </a:pathLst>
            </a:custGeom>
            <a:solidFill>
              <a:srgbClr val="207EB5">
                <a:alpha val="86666"/>
              </a:srgbClr>
            </a:solidFill>
            <a:ln w="95250" cap="sq" cmpd="sng">
              <a:solidFill>
                <a:srgbClr val="000000">
                  <a:alpha val="86666"/>
                </a:srgb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657" name="Google Shape;657;p27"/>
            <p:cNvSpPr txBox="1"/>
            <p:nvPr/>
          </p:nvSpPr>
          <p:spPr>
            <a:xfrm>
              <a:off x="0" y="-38100"/>
              <a:ext cx="5063258" cy="12956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58" name="Google Shape;658;p27"/>
          <p:cNvSpPr txBox="1"/>
          <p:nvPr/>
        </p:nvSpPr>
        <p:spPr>
          <a:xfrm>
            <a:off x="9643584" y="3943410"/>
            <a:ext cx="7843800" cy="22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FFFFFF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END OF PRESENTATION</a:t>
            </a:r>
            <a:endParaRPr dirty="0"/>
          </a:p>
        </p:txBody>
      </p:sp>
      <p:sp>
        <p:nvSpPr>
          <p:cNvPr id="659" name="Google Shape;659;p27"/>
          <p:cNvSpPr txBox="1"/>
          <p:nvPr/>
        </p:nvSpPr>
        <p:spPr>
          <a:xfrm>
            <a:off x="9643584" y="6412381"/>
            <a:ext cx="6559800" cy="566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0" i="0" u="none" strike="noStrike" cap="none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Thank You!</a:t>
            </a:r>
            <a:endParaRPr sz="2000" dirty="0"/>
          </a:p>
        </p:txBody>
      </p:sp>
      <p:pic>
        <p:nvPicPr>
          <p:cNvPr id="660" name="Google Shape;66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0251" y="989063"/>
            <a:ext cx="3465100" cy="11616014"/>
          </a:xfrm>
          <a:prstGeom prst="rect">
            <a:avLst/>
          </a:prstGeom>
          <a:noFill/>
          <a:ln>
            <a:noFill/>
          </a:ln>
        </p:spPr>
      </p:pic>
      <p:pic>
        <p:nvPicPr>
          <p:cNvPr id="661" name="Google Shape;661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16274" y="2178572"/>
            <a:ext cx="6559799" cy="9237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FAFF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4732" y="1349401"/>
            <a:ext cx="4852179" cy="1071755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7" name="Google Shape;267;p18"/>
          <p:cNvGrpSpPr/>
          <p:nvPr/>
        </p:nvGrpSpPr>
        <p:grpSpPr>
          <a:xfrm>
            <a:off x="6832119" y="448573"/>
            <a:ext cx="10858500" cy="9137530"/>
            <a:chOff x="0" y="-38100"/>
            <a:chExt cx="2231495" cy="2121102"/>
          </a:xfrm>
        </p:grpSpPr>
        <p:sp>
          <p:nvSpPr>
            <p:cNvPr id="268" name="Google Shape;268;p18"/>
            <p:cNvSpPr/>
            <p:nvPr/>
          </p:nvSpPr>
          <p:spPr>
            <a:xfrm>
              <a:off x="0" y="0"/>
              <a:ext cx="2231495" cy="2083002"/>
            </a:xfrm>
            <a:custGeom>
              <a:avLst/>
              <a:gdLst/>
              <a:ahLst/>
              <a:cxnLst/>
              <a:rect l="l" t="t" r="r" b="b"/>
              <a:pathLst>
                <a:path w="2231495" h="2083002" extrusionOk="0">
                  <a:moveTo>
                    <a:pt x="0" y="0"/>
                  </a:moveTo>
                  <a:lnTo>
                    <a:pt x="2231495" y="0"/>
                  </a:lnTo>
                  <a:lnTo>
                    <a:pt x="2231495" y="2083002"/>
                  </a:lnTo>
                  <a:lnTo>
                    <a:pt x="0" y="2083002"/>
                  </a:lnTo>
                  <a:close/>
                </a:path>
              </a:pathLst>
            </a:custGeom>
            <a:solidFill>
              <a:srgbClr val="207EB5">
                <a:alpha val="86666"/>
              </a:srgbClr>
            </a:solidFill>
            <a:ln w="95250" cap="sq" cmpd="sng">
              <a:solidFill>
                <a:srgbClr val="000000">
                  <a:alpha val="86666"/>
                </a:srgb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69" name="Google Shape;269;p18"/>
            <p:cNvSpPr txBox="1"/>
            <p:nvPr/>
          </p:nvSpPr>
          <p:spPr>
            <a:xfrm>
              <a:off x="0" y="-38100"/>
              <a:ext cx="2231495" cy="21211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0" name="Google Shape;270;p18"/>
          <p:cNvSpPr txBox="1"/>
          <p:nvPr/>
        </p:nvSpPr>
        <p:spPr>
          <a:xfrm>
            <a:off x="7681643" y="918081"/>
            <a:ext cx="9381406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FFFFFF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INTRODUCTION</a:t>
            </a:r>
            <a:endParaRPr dirty="0"/>
          </a:p>
        </p:txBody>
      </p:sp>
      <p:sp>
        <p:nvSpPr>
          <p:cNvPr id="271" name="Google Shape;271;p18"/>
          <p:cNvSpPr txBox="1"/>
          <p:nvPr/>
        </p:nvSpPr>
        <p:spPr>
          <a:xfrm>
            <a:off x="7318500" y="2774651"/>
            <a:ext cx="9885737" cy="6317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sz="2100" b="1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What is VitalsIQ?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A cutting-edge, OCR-powered health analysis platform designed to revolutionize personal health management.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Simplifies cryptic medical reports by translating jargon and numbers into clear, personalized, and actionable insights for users of all backgrounds.</a:t>
            </a:r>
          </a:p>
          <a:p>
            <a:pPr lvl="0">
              <a:lnSpc>
                <a:spcPct val="115000"/>
              </a:lnSpc>
            </a:pPr>
            <a:endParaRPr lang="en-US" sz="2100" dirty="0">
              <a:solidFill>
                <a:srgbClr val="FFFFFF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lvl="0">
              <a:lnSpc>
                <a:spcPct val="115000"/>
              </a:lnSpc>
            </a:pPr>
            <a:r>
              <a:rPr lang="en-US" sz="2100" b="1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Core Functionality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Allows users to upload scanned medical reports or enter manual details, for immediate and accurate health metric extraction.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Analyzes key parameters like cholesterol, blood sugar, and heart rate, delivering tailored recommendations to support informed health decisions.</a:t>
            </a:r>
          </a:p>
          <a:p>
            <a:pPr lvl="0">
              <a:lnSpc>
                <a:spcPct val="115000"/>
              </a:lnSpc>
            </a:pPr>
            <a:endParaRPr lang="en-US" sz="2100" dirty="0">
              <a:solidFill>
                <a:srgbClr val="FFFFFF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lvl="0">
              <a:lnSpc>
                <a:spcPct val="115000"/>
              </a:lnSpc>
            </a:pPr>
            <a:r>
              <a:rPr lang="en-US" sz="2100" b="1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Mission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Aims to democratize health insights, ensuring complex medical data is accessible and understandable to everyone, not just medical professionals.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Empowers individuals to take control of their wellness journey by providing tools to monitor vitals and detect potential health risks early.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Word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71;p18">
            <a:extLst>
              <a:ext uri="{FF2B5EF4-FFF2-40B4-BE49-F238E27FC236}">
                <a16:creationId xmlns:a16="http://schemas.microsoft.com/office/drawing/2014/main" id="{D21BD33B-A8EA-D3D0-C532-6530DE9332FA}"/>
              </a:ext>
            </a:extLst>
          </p:cNvPr>
          <p:cNvSpPr txBox="1"/>
          <p:nvPr/>
        </p:nvSpPr>
        <p:spPr>
          <a:xfrm>
            <a:off x="903412" y="1612918"/>
            <a:ext cx="9885737" cy="7432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sz="2100" b="1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How It Works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Utilizes Marker OCR to meticulously extract health parameters from uploaded reports with pinpoint accuracy, ensuring reliable data capture.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Leverages Gemini APIs to structure data, identify trends, flag risks, and generate personalized health advice that feels like a doctor’s consultation.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endParaRPr lang="en-US" sz="2100" dirty="0">
              <a:solidFill>
                <a:srgbClr val="FFFFFF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lvl="0">
              <a:lnSpc>
                <a:spcPct val="115000"/>
              </a:lnSpc>
            </a:pPr>
            <a:r>
              <a:rPr lang="en-US" sz="2100" b="1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Technical Backbone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Features a sleek, responsive web interface developed using HTML, CSS, JavaScript, and powered by a robust Python Flask backend for seamless performance.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Designed for accessibility, offering an intuitive experience across devices, whether on a smartphone, tablet, or computer</a:t>
            </a:r>
            <a:r>
              <a:rPr lang="en-US" sz="2100" b="1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.</a:t>
            </a:r>
          </a:p>
          <a:p>
            <a:pPr lvl="0">
              <a:lnSpc>
                <a:spcPct val="115000"/>
              </a:lnSpc>
            </a:pPr>
            <a:endParaRPr lang="en-US" sz="2100" b="1" dirty="0">
              <a:solidFill>
                <a:srgbClr val="FFFFFF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lvl="0">
              <a:lnSpc>
                <a:spcPct val="115000"/>
              </a:lnSpc>
            </a:pPr>
            <a:r>
              <a:rPr lang="en-US" sz="2100" b="1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Why VitalsIQ Stands Out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Combines user-friendly design with AI-driven precision to deliver trustworthy health assessments that cater to both tech-savvy and novice users.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Built with a scalable vision, planning to expand support for additional health metrics, enhance AI capabilities, and introduce mobile-friendly access globally.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113128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FAFF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1" name="Google Shape;211;p17"/>
          <p:cNvGrpSpPr/>
          <p:nvPr/>
        </p:nvGrpSpPr>
        <p:grpSpPr>
          <a:xfrm>
            <a:off x="644517" y="2883994"/>
            <a:ext cx="3435002" cy="3435002"/>
            <a:chOff x="0" y="0"/>
            <a:chExt cx="812800" cy="812800"/>
          </a:xfrm>
        </p:grpSpPr>
        <p:sp>
          <p:nvSpPr>
            <p:cNvPr id="212" name="Google Shape;212;p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B4DADB">
                <a:alpha val="8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4" name="Google Shape;214;p17"/>
          <p:cNvGrpSpPr/>
          <p:nvPr/>
        </p:nvGrpSpPr>
        <p:grpSpPr>
          <a:xfrm>
            <a:off x="2151412" y="1053712"/>
            <a:ext cx="3435002" cy="3435002"/>
            <a:chOff x="0" y="0"/>
            <a:chExt cx="812800" cy="812800"/>
          </a:xfrm>
        </p:grpSpPr>
        <p:sp>
          <p:nvSpPr>
            <p:cNvPr id="215" name="Google Shape;215;p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207EB5">
                <a:alpha val="8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7" name="Google Shape;217;p17"/>
          <p:cNvGrpSpPr/>
          <p:nvPr/>
        </p:nvGrpSpPr>
        <p:grpSpPr>
          <a:xfrm>
            <a:off x="6177488" y="2883994"/>
            <a:ext cx="3435002" cy="3435002"/>
            <a:chOff x="0" y="0"/>
            <a:chExt cx="812800" cy="812800"/>
          </a:xfrm>
        </p:grpSpPr>
        <p:sp>
          <p:nvSpPr>
            <p:cNvPr id="218" name="Google Shape;218;p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5986E3">
                <a:alpha val="8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0" name="Google Shape;220;p17"/>
          <p:cNvGrpSpPr/>
          <p:nvPr/>
        </p:nvGrpSpPr>
        <p:grpSpPr>
          <a:xfrm>
            <a:off x="5111087" y="5490628"/>
            <a:ext cx="3435002" cy="3435002"/>
            <a:chOff x="0" y="0"/>
            <a:chExt cx="812800" cy="812800"/>
          </a:xfrm>
        </p:grpSpPr>
        <p:sp>
          <p:nvSpPr>
            <p:cNvPr id="221" name="Google Shape;221;p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5B4ED">
                <a:alpha val="8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3" name="Google Shape;223;p17"/>
          <p:cNvGrpSpPr/>
          <p:nvPr/>
        </p:nvGrpSpPr>
        <p:grpSpPr>
          <a:xfrm>
            <a:off x="4459986" y="1053712"/>
            <a:ext cx="3435002" cy="3435002"/>
            <a:chOff x="0" y="0"/>
            <a:chExt cx="812800" cy="812800"/>
          </a:xfrm>
        </p:grpSpPr>
        <p:sp>
          <p:nvSpPr>
            <p:cNvPr id="224" name="Google Shape;224;p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A6EAFD">
                <a:alpha val="8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6" name="Google Shape;226;p17"/>
          <p:cNvGrpSpPr/>
          <p:nvPr/>
        </p:nvGrpSpPr>
        <p:grpSpPr>
          <a:xfrm>
            <a:off x="2151412" y="5490628"/>
            <a:ext cx="3435002" cy="3435002"/>
            <a:chOff x="0" y="0"/>
            <a:chExt cx="812800" cy="812800"/>
          </a:xfrm>
        </p:grpSpPr>
        <p:sp>
          <p:nvSpPr>
            <p:cNvPr id="227" name="Google Shape;227;p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 extrusionOk="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9" name="Google Shape;229;p17"/>
          <p:cNvSpPr txBox="1"/>
          <p:nvPr/>
        </p:nvSpPr>
        <p:spPr>
          <a:xfrm>
            <a:off x="2594097" y="2140172"/>
            <a:ext cx="2129306" cy="1378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99" dirty="0">
                <a:latin typeface="Public Sans Black"/>
                <a:ea typeface="Public Sans Black"/>
                <a:cs typeface="Public Sans Black"/>
                <a:sym typeface="Public Sans Black"/>
              </a:rPr>
              <a:t>88</a:t>
            </a:r>
            <a:r>
              <a:rPr lang="en-US" sz="6399" b="0" i="0" u="none" strike="noStrike" cap="none" dirty="0">
                <a:solidFill>
                  <a:srgbClr val="000000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%</a:t>
            </a:r>
            <a:endParaRPr dirty="0"/>
          </a:p>
        </p:txBody>
      </p:sp>
      <p:sp>
        <p:nvSpPr>
          <p:cNvPr id="230" name="Google Shape;230;p17"/>
          <p:cNvSpPr txBox="1"/>
          <p:nvPr/>
        </p:nvSpPr>
        <p:spPr>
          <a:xfrm>
            <a:off x="1297365" y="4002371"/>
            <a:ext cx="2129306" cy="1378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99" b="0" i="0" u="none" strike="noStrike" cap="none" dirty="0">
                <a:solidFill>
                  <a:srgbClr val="000000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39%</a:t>
            </a:r>
            <a:endParaRPr dirty="0"/>
          </a:p>
        </p:txBody>
      </p:sp>
      <p:sp>
        <p:nvSpPr>
          <p:cNvPr id="231" name="Google Shape;231;p17"/>
          <p:cNvSpPr txBox="1"/>
          <p:nvPr/>
        </p:nvSpPr>
        <p:spPr>
          <a:xfrm>
            <a:off x="2804260" y="6609006"/>
            <a:ext cx="2129306" cy="1378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99" b="0" i="0" u="none" strike="noStrike" cap="none" dirty="0">
                <a:solidFill>
                  <a:srgbClr val="000000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49%</a:t>
            </a:r>
            <a:endParaRPr dirty="0"/>
          </a:p>
        </p:txBody>
      </p:sp>
      <p:sp>
        <p:nvSpPr>
          <p:cNvPr id="232" name="Google Shape;232;p17"/>
          <p:cNvSpPr txBox="1"/>
          <p:nvPr/>
        </p:nvSpPr>
        <p:spPr>
          <a:xfrm>
            <a:off x="5765682" y="6609006"/>
            <a:ext cx="2129306" cy="1378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99" b="0" i="0" u="none" strike="noStrike" cap="none" dirty="0">
                <a:solidFill>
                  <a:srgbClr val="000000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31%</a:t>
            </a:r>
            <a:endParaRPr dirty="0"/>
          </a:p>
        </p:txBody>
      </p:sp>
      <p:sp>
        <p:nvSpPr>
          <p:cNvPr id="233" name="Google Shape;233;p17"/>
          <p:cNvSpPr txBox="1"/>
          <p:nvPr/>
        </p:nvSpPr>
        <p:spPr>
          <a:xfrm>
            <a:off x="5128503" y="2140172"/>
            <a:ext cx="2129306" cy="1378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99" b="0" i="0" u="none" strike="noStrike" cap="none" dirty="0">
                <a:solidFill>
                  <a:srgbClr val="000000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51%</a:t>
            </a:r>
            <a:endParaRPr dirty="0"/>
          </a:p>
        </p:txBody>
      </p:sp>
      <p:sp>
        <p:nvSpPr>
          <p:cNvPr id="234" name="Google Shape;234;p17"/>
          <p:cNvSpPr txBox="1"/>
          <p:nvPr/>
        </p:nvSpPr>
        <p:spPr>
          <a:xfrm>
            <a:off x="6830335" y="4002371"/>
            <a:ext cx="2129306" cy="1378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399" b="0" i="0" u="none" strike="noStrike" cap="none" dirty="0">
                <a:solidFill>
                  <a:srgbClr val="000000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12%</a:t>
            </a:r>
            <a:endParaRPr dirty="0"/>
          </a:p>
        </p:txBody>
      </p:sp>
      <p:grpSp>
        <p:nvGrpSpPr>
          <p:cNvPr id="235" name="Google Shape;235;p17"/>
          <p:cNvGrpSpPr/>
          <p:nvPr/>
        </p:nvGrpSpPr>
        <p:grpSpPr>
          <a:xfrm>
            <a:off x="10042621" y="4286763"/>
            <a:ext cx="636270" cy="780931"/>
            <a:chOff x="0" y="-38100"/>
            <a:chExt cx="167577" cy="205677"/>
          </a:xfrm>
        </p:grpSpPr>
        <p:sp>
          <p:nvSpPr>
            <p:cNvPr id="236" name="Google Shape;236;p17"/>
            <p:cNvSpPr/>
            <p:nvPr/>
          </p:nvSpPr>
          <p:spPr>
            <a:xfrm>
              <a:off x="0" y="0"/>
              <a:ext cx="167577" cy="167577"/>
            </a:xfrm>
            <a:custGeom>
              <a:avLst/>
              <a:gdLst/>
              <a:ahLst/>
              <a:cxnLst/>
              <a:rect l="l" t="t" r="r" b="b"/>
              <a:pathLst>
                <a:path w="167577" h="167577" extrusionOk="0">
                  <a:moveTo>
                    <a:pt x="0" y="0"/>
                  </a:moveTo>
                  <a:lnTo>
                    <a:pt x="167577" y="0"/>
                  </a:lnTo>
                  <a:lnTo>
                    <a:pt x="167577" y="167577"/>
                  </a:lnTo>
                  <a:lnTo>
                    <a:pt x="0" y="167577"/>
                  </a:lnTo>
                  <a:close/>
                </a:path>
              </a:pathLst>
            </a:custGeom>
            <a:solidFill>
              <a:srgbClr val="207EB5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37" name="Google Shape;237;p17"/>
            <p:cNvSpPr txBox="1"/>
            <p:nvPr/>
          </p:nvSpPr>
          <p:spPr>
            <a:xfrm>
              <a:off x="0" y="-38100"/>
              <a:ext cx="167577" cy="2056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8" name="Google Shape;238;p17"/>
          <p:cNvSpPr txBox="1"/>
          <p:nvPr/>
        </p:nvSpPr>
        <p:spPr>
          <a:xfrm>
            <a:off x="11027799" y="4529775"/>
            <a:ext cx="4922902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Public Sans"/>
                <a:sym typeface="Public Sans"/>
              </a:rPr>
              <a:t>People struggling with health literacy</a:t>
            </a:r>
            <a:endParaRPr sz="1000" dirty="0"/>
          </a:p>
        </p:txBody>
      </p:sp>
      <p:grpSp>
        <p:nvGrpSpPr>
          <p:cNvPr id="239" name="Google Shape;239;p17"/>
          <p:cNvGrpSpPr/>
          <p:nvPr/>
        </p:nvGrpSpPr>
        <p:grpSpPr>
          <a:xfrm>
            <a:off x="10042621" y="5268228"/>
            <a:ext cx="636270" cy="780931"/>
            <a:chOff x="0" y="-38100"/>
            <a:chExt cx="167577" cy="205677"/>
          </a:xfrm>
        </p:grpSpPr>
        <p:sp>
          <p:nvSpPr>
            <p:cNvPr id="240" name="Google Shape;240;p17"/>
            <p:cNvSpPr/>
            <p:nvPr/>
          </p:nvSpPr>
          <p:spPr>
            <a:xfrm>
              <a:off x="0" y="0"/>
              <a:ext cx="167577" cy="167577"/>
            </a:xfrm>
            <a:custGeom>
              <a:avLst/>
              <a:gdLst/>
              <a:ahLst/>
              <a:cxnLst/>
              <a:rect l="l" t="t" r="r" b="b"/>
              <a:pathLst>
                <a:path w="167577" h="167577" extrusionOk="0">
                  <a:moveTo>
                    <a:pt x="0" y="0"/>
                  </a:moveTo>
                  <a:lnTo>
                    <a:pt x="167577" y="0"/>
                  </a:lnTo>
                  <a:lnTo>
                    <a:pt x="167577" y="167577"/>
                  </a:lnTo>
                  <a:lnTo>
                    <a:pt x="0" y="167577"/>
                  </a:lnTo>
                  <a:close/>
                </a:path>
              </a:pathLst>
            </a:custGeom>
            <a:solidFill>
              <a:srgbClr val="B4DADB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41" name="Google Shape;241;p17"/>
            <p:cNvSpPr txBox="1"/>
            <p:nvPr/>
          </p:nvSpPr>
          <p:spPr>
            <a:xfrm>
              <a:off x="0" y="-38100"/>
              <a:ext cx="167577" cy="2056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3" name="Google Shape;243;p17"/>
          <p:cNvGrpSpPr/>
          <p:nvPr/>
        </p:nvGrpSpPr>
        <p:grpSpPr>
          <a:xfrm>
            <a:off x="10031861" y="6249693"/>
            <a:ext cx="636270" cy="780931"/>
            <a:chOff x="0" y="-38100"/>
            <a:chExt cx="167577" cy="205677"/>
          </a:xfrm>
        </p:grpSpPr>
        <p:sp>
          <p:nvSpPr>
            <p:cNvPr id="244" name="Google Shape;244;p17"/>
            <p:cNvSpPr/>
            <p:nvPr/>
          </p:nvSpPr>
          <p:spPr>
            <a:xfrm>
              <a:off x="0" y="0"/>
              <a:ext cx="167577" cy="167577"/>
            </a:xfrm>
            <a:custGeom>
              <a:avLst/>
              <a:gdLst/>
              <a:ahLst/>
              <a:cxnLst/>
              <a:rect l="l" t="t" r="r" b="b"/>
              <a:pathLst>
                <a:path w="167577" h="167577" extrusionOk="0">
                  <a:moveTo>
                    <a:pt x="0" y="0"/>
                  </a:moveTo>
                  <a:lnTo>
                    <a:pt x="167577" y="0"/>
                  </a:lnTo>
                  <a:lnTo>
                    <a:pt x="167577" y="167577"/>
                  </a:lnTo>
                  <a:lnTo>
                    <a:pt x="0" y="16757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45" name="Google Shape;245;p17"/>
            <p:cNvSpPr txBox="1"/>
            <p:nvPr/>
          </p:nvSpPr>
          <p:spPr>
            <a:xfrm>
              <a:off x="0" y="-38100"/>
              <a:ext cx="167577" cy="2056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7" name="Google Shape;247;p17"/>
          <p:cNvGrpSpPr/>
          <p:nvPr/>
        </p:nvGrpSpPr>
        <p:grpSpPr>
          <a:xfrm>
            <a:off x="10042621" y="7231158"/>
            <a:ext cx="636270" cy="780931"/>
            <a:chOff x="0" y="-38100"/>
            <a:chExt cx="167577" cy="205677"/>
          </a:xfrm>
        </p:grpSpPr>
        <p:sp>
          <p:nvSpPr>
            <p:cNvPr id="248" name="Google Shape;248;p17"/>
            <p:cNvSpPr/>
            <p:nvPr/>
          </p:nvSpPr>
          <p:spPr>
            <a:xfrm>
              <a:off x="0" y="0"/>
              <a:ext cx="167577" cy="167577"/>
            </a:xfrm>
            <a:custGeom>
              <a:avLst/>
              <a:gdLst/>
              <a:ahLst/>
              <a:cxnLst/>
              <a:rect l="l" t="t" r="r" b="b"/>
              <a:pathLst>
                <a:path w="167577" h="167577" extrusionOk="0">
                  <a:moveTo>
                    <a:pt x="0" y="0"/>
                  </a:moveTo>
                  <a:lnTo>
                    <a:pt x="167577" y="0"/>
                  </a:lnTo>
                  <a:lnTo>
                    <a:pt x="167577" y="167577"/>
                  </a:lnTo>
                  <a:lnTo>
                    <a:pt x="0" y="167577"/>
                  </a:lnTo>
                  <a:close/>
                </a:path>
              </a:pathLst>
            </a:custGeom>
            <a:solidFill>
              <a:srgbClr val="A5B4ED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49" name="Google Shape;249;p17"/>
            <p:cNvSpPr txBox="1"/>
            <p:nvPr/>
          </p:nvSpPr>
          <p:spPr>
            <a:xfrm>
              <a:off x="0" y="-38100"/>
              <a:ext cx="167577" cy="2056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1" name="Google Shape;251;p17"/>
          <p:cNvGrpSpPr/>
          <p:nvPr/>
        </p:nvGrpSpPr>
        <p:grpSpPr>
          <a:xfrm>
            <a:off x="10031861" y="8213133"/>
            <a:ext cx="636270" cy="780931"/>
            <a:chOff x="0" y="-38100"/>
            <a:chExt cx="167577" cy="205677"/>
          </a:xfrm>
        </p:grpSpPr>
        <p:sp>
          <p:nvSpPr>
            <p:cNvPr id="252" name="Google Shape;252;p17"/>
            <p:cNvSpPr/>
            <p:nvPr/>
          </p:nvSpPr>
          <p:spPr>
            <a:xfrm>
              <a:off x="0" y="0"/>
              <a:ext cx="167577" cy="167577"/>
            </a:xfrm>
            <a:custGeom>
              <a:avLst/>
              <a:gdLst/>
              <a:ahLst/>
              <a:cxnLst/>
              <a:rect l="l" t="t" r="r" b="b"/>
              <a:pathLst>
                <a:path w="167577" h="167577" extrusionOk="0">
                  <a:moveTo>
                    <a:pt x="0" y="0"/>
                  </a:moveTo>
                  <a:lnTo>
                    <a:pt x="167577" y="0"/>
                  </a:lnTo>
                  <a:lnTo>
                    <a:pt x="167577" y="167577"/>
                  </a:lnTo>
                  <a:lnTo>
                    <a:pt x="0" y="167577"/>
                  </a:lnTo>
                  <a:close/>
                </a:path>
              </a:pathLst>
            </a:custGeom>
            <a:solidFill>
              <a:srgbClr val="5986E3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53" name="Google Shape;253;p17"/>
            <p:cNvSpPr txBox="1"/>
            <p:nvPr/>
          </p:nvSpPr>
          <p:spPr>
            <a:xfrm>
              <a:off x="0" y="-38100"/>
              <a:ext cx="167577" cy="2056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5" name="Google Shape;255;p17"/>
          <p:cNvGrpSpPr/>
          <p:nvPr/>
        </p:nvGrpSpPr>
        <p:grpSpPr>
          <a:xfrm>
            <a:off x="10042625" y="3304788"/>
            <a:ext cx="636270" cy="780931"/>
            <a:chOff x="0" y="-38100"/>
            <a:chExt cx="167577" cy="205677"/>
          </a:xfrm>
        </p:grpSpPr>
        <p:sp>
          <p:nvSpPr>
            <p:cNvPr id="256" name="Google Shape;256;p17"/>
            <p:cNvSpPr/>
            <p:nvPr/>
          </p:nvSpPr>
          <p:spPr>
            <a:xfrm>
              <a:off x="0" y="0"/>
              <a:ext cx="167577" cy="167577"/>
            </a:xfrm>
            <a:custGeom>
              <a:avLst/>
              <a:gdLst/>
              <a:ahLst/>
              <a:cxnLst/>
              <a:rect l="l" t="t" r="r" b="b"/>
              <a:pathLst>
                <a:path w="167577" h="167577" extrusionOk="0">
                  <a:moveTo>
                    <a:pt x="0" y="0"/>
                  </a:moveTo>
                  <a:lnTo>
                    <a:pt x="167577" y="0"/>
                  </a:lnTo>
                  <a:lnTo>
                    <a:pt x="167577" y="167577"/>
                  </a:lnTo>
                  <a:lnTo>
                    <a:pt x="0" y="167577"/>
                  </a:lnTo>
                  <a:close/>
                </a:path>
              </a:pathLst>
            </a:custGeom>
            <a:solidFill>
              <a:srgbClr val="A6EAFD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57" name="Google Shape;257;p17"/>
            <p:cNvSpPr txBox="1"/>
            <p:nvPr/>
          </p:nvSpPr>
          <p:spPr>
            <a:xfrm>
              <a:off x="0" y="-38100"/>
              <a:ext cx="167577" cy="2056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9" name="Google Shape;259;p17"/>
          <p:cNvSpPr txBox="1"/>
          <p:nvPr/>
        </p:nvSpPr>
        <p:spPr>
          <a:xfrm>
            <a:off x="10042621" y="794975"/>
            <a:ext cx="9304200" cy="22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IMPORTANT NUMBERS</a:t>
            </a:r>
            <a:endParaRPr dirty="0"/>
          </a:p>
        </p:txBody>
      </p:sp>
      <p:sp>
        <p:nvSpPr>
          <p:cNvPr id="2" name="Google Shape;260;p17">
            <a:extLst>
              <a:ext uri="{FF2B5EF4-FFF2-40B4-BE49-F238E27FC236}">
                <a16:creationId xmlns:a16="http://schemas.microsoft.com/office/drawing/2014/main" id="{CE5EBED6-955F-9A41-0F31-D4064AF94524}"/>
              </a:ext>
            </a:extLst>
          </p:cNvPr>
          <p:cNvSpPr txBox="1"/>
          <p:nvPr/>
        </p:nvSpPr>
        <p:spPr>
          <a:xfrm>
            <a:off x="179908" y="9741724"/>
            <a:ext cx="12026495" cy="37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b="0" i="0" u="none" strike="noStrike" cap="none" dirty="0">
                <a:solidFill>
                  <a:srgbClr val="000000"/>
                </a:solidFill>
                <a:latin typeface="Public Sans"/>
                <a:ea typeface="Public Sans"/>
                <a:cs typeface="Public Sans"/>
                <a:sym typeface="Public Sans"/>
              </a:rPr>
              <a:t>These statistics reflect real data from studies conducted between 2018 and 2024</a:t>
            </a:r>
            <a:endParaRPr lang="en-US" dirty="0"/>
          </a:p>
        </p:txBody>
      </p:sp>
      <p:sp>
        <p:nvSpPr>
          <p:cNvPr id="4" name="Google Shape;238;p17">
            <a:extLst>
              <a:ext uri="{FF2B5EF4-FFF2-40B4-BE49-F238E27FC236}">
                <a16:creationId xmlns:a16="http://schemas.microsoft.com/office/drawing/2014/main" id="{533AB5D5-E2B4-9EED-BA17-A3B21D78C3A3}"/>
              </a:ext>
            </a:extLst>
          </p:cNvPr>
          <p:cNvSpPr txBox="1"/>
          <p:nvPr/>
        </p:nvSpPr>
        <p:spPr>
          <a:xfrm>
            <a:off x="11027798" y="3552140"/>
            <a:ext cx="5445689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Public Sans"/>
                <a:sym typeface="Public Sans"/>
              </a:rPr>
              <a:t>Kansas residents lack health understanding.</a:t>
            </a:r>
            <a:endParaRPr lang="en-US" sz="1000" dirty="0"/>
          </a:p>
        </p:txBody>
      </p:sp>
      <p:sp>
        <p:nvSpPr>
          <p:cNvPr id="5" name="Google Shape;238;p17">
            <a:extLst>
              <a:ext uri="{FF2B5EF4-FFF2-40B4-BE49-F238E27FC236}">
                <a16:creationId xmlns:a16="http://schemas.microsoft.com/office/drawing/2014/main" id="{261E83D2-A38A-E85C-8D30-9E653D32C21D}"/>
              </a:ext>
            </a:extLst>
          </p:cNvPr>
          <p:cNvSpPr txBox="1"/>
          <p:nvPr/>
        </p:nvSpPr>
        <p:spPr>
          <a:xfrm>
            <a:off x="11027799" y="8463384"/>
            <a:ext cx="4922902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Public Sans"/>
                <a:sym typeface="Public Sans"/>
              </a:rPr>
              <a:t>Australians find health info easy.</a:t>
            </a:r>
            <a:endParaRPr lang="en-US" sz="1000" dirty="0"/>
          </a:p>
        </p:txBody>
      </p:sp>
      <p:sp>
        <p:nvSpPr>
          <p:cNvPr id="6" name="Google Shape;238;p17">
            <a:extLst>
              <a:ext uri="{FF2B5EF4-FFF2-40B4-BE49-F238E27FC236}">
                <a16:creationId xmlns:a16="http://schemas.microsoft.com/office/drawing/2014/main" id="{10B4294A-77A4-B3BD-0A84-7170C0BFA360}"/>
              </a:ext>
            </a:extLst>
          </p:cNvPr>
          <p:cNvSpPr txBox="1"/>
          <p:nvPr/>
        </p:nvSpPr>
        <p:spPr>
          <a:xfrm>
            <a:off x="11027799" y="7478510"/>
            <a:ext cx="4922902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Public Sans"/>
                <a:sym typeface="Public Sans"/>
              </a:rPr>
              <a:t>Turkish adults lack health skills.</a:t>
            </a:r>
            <a:endParaRPr lang="en-US" sz="1000" dirty="0"/>
          </a:p>
        </p:txBody>
      </p:sp>
      <p:sp>
        <p:nvSpPr>
          <p:cNvPr id="7" name="Google Shape;238;p17">
            <a:extLst>
              <a:ext uri="{FF2B5EF4-FFF2-40B4-BE49-F238E27FC236}">
                <a16:creationId xmlns:a16="http://schemas.microsoft.com/office/drawing/2014/main" id="{60C7E1BB-6B9C-89A5-A0E8-CFC27EAD9767}"/>
              </a:ext>
            </a:extLst>
          </p:cNvPr>
          <p:cNvSpPr txBox="1"/>
          <p:nvPr/>
        </p:nvSpPr>
        <p:spPr>
          <a:xfrm>
            <a:off x="11027799" y="6507239"/>
            <a:ext cx="4922902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Public Sans"/>
                <a:sym typeface="Public Sans"/>
              </a:rPr>
              <a:t>Adults believe medical conspiracies.</a:t>
            </a:r>
            <a:endParaRPr lang="en-US" sz="1000" dirty="0"/>
          </a:p>
        </p:txBody>
      </p:sp>
      <p:sp>
        <p:nvSpPr>
          <p:cNvPr id="8" name="Google Shape;238;p17">
            <a:extLst>
              <a:ext uri="{FF2B5EF4-FFF2-40B4-BE49-F238E27FC236}">
                <a16:creationId xmlns:a16="http://schemas.microsoft.com/office/drawing/2014/main" id="{D66F2F43-202C-5CCC-9D7A-5C1A208AD376}"/>
              </a:ext>
            </a:extLst>
          </p:cNvPr>
          <p:cNvSpPr txBox="1"/>
          <p:nvPr/>
        </p:nvSpPr>
        <p:spPr>
          <a:xfrm>
            <a:off x="11027799" y="5515580"/>
            <a:ext cx="4922902" cy="4308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Public Sans"/>
                <a:sym typeface="Public Sans"/>
              </a:rPr>
              <a:t>Adults proficient in health literacy.</a:t>
            </a:r>
            <a:endParaRPr lang="en-US" sz="1000" dirty="0"/>
          </a:p>
        </p:txBody>
      </p: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FAFF"/>
        </a:solidFill>
        <a:effectLst/>
      </p:bgPr>
    </p:bg>
    <p:spTree>
      <p:nvGrpSpPr>
        <p:cNvPr id="1" name="Shape 185">
          <a:extLst>
            <a:ext uri="{FF2B5EF4-FFF2-40B4-BE49-F238E27FC236}">
              <a16:creationId xmlns:a16="http://schemas.microsoft.com/office/drawing/2014/main" id="{385211CA-F839-5DB4-1B39-F73EAA2A45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16">
            <a:extLst>
              <a:ext uri="{FF2B5EF4-FFF2-40B4-BE49-F238E27FC236}">
                <a16:creationId xmlns:a16="http://schemas.microsoft.com/office/drawing/2014/main" id="{E14004B0-18B2-54C4-1E81-334F578D7731}"/>
              </a:ext>
            </a:extLst>
          </p:cNvPr>
          <p:cNvGrpSpPr/>
          <p:nvPr/>
        </p:nvGrpSpPr>
        <p:grpSpPr>
          <a:xfrm>
            <a:off x="0" y="-144661"/>
            <a:ext cx="9660170" cy="10475341"/>
            <a:chOff x="0" y="-38100"/>
            <a:chExt cx="2544242" cy="2758938"/>
          </a:xfrm>
        </p:grpSpPr>
        <p:sp>
          <p:nvSpPr>
            <p:cNvPr id="187" name="Google Shape;187;p16">
              <a:extLst>
                <a:ext uri="{FF2B5EF4-FFF2-40B4-BE49-F238E27FC236}">
                  <a16:creationId xmlns:a16="http://schemas.microsoft.com/office/drawing/2014/main" id="{B4970312-4DCC-0C84-3D10-CCC3309746A2}"/>
                </a:ext>
              </a:extLst>
            </p:cNvPr>
            <p:cNvSpPr/>
            <p:nvPr/>
          </p:nvSpPr>
          <p:spPr>
            <a:xfrm>
              <a:off x="0" y="0"/>
              <a:ext cx="2544242" cy="2720838"/>
            </a:xfrm>
            <a:custGeom>
              <a:avLst/>
              <a:gdLst/>
              <a:ahLst/>
              <a:cxnLst/>
              <a:rect l="l" t="t" r="r" b="b"/>
              <a:pathLst>
                <a:path w="2544242" h="2720838" extrusionOk="0">
                  <a:moveTo>
                    <a:pt x="0" y="0"/>
                  </a:moveTo>
                  <a:lnTo>
                    <a:pt x="2544242" y="0"/>
                  </a:lnTo>
                  <a:lnTo>
                    <a:pt x="2544242" y="2720838"/>
                  </a:lnTo>
                  <a:lnTo>
                    <a:pt x="0" y="2720838"/>
                  </a:lnTo>
                  <a:close/>
                </a:path>
              </a:pathLst>
            </a:custGeom>
            <a:solidFill>
              <a:srgbClr val="E1E6F9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88" name="Google Shape;188;p16">
              <a:extLst>
                <a:ext uri="{FF2B5EF4-FFF2-40B4-BE49-F238E27FC236}">
                  <a16:creationId xmlns:a16="http://schemas.microsoft.com/office/drawing/2014/main" id="{06B71669-2870-A908-0892-CAFB7DFA9A69}"/>
                </a:ext>
              </a:extLst>
            </p:cNvPr>
            <p:cNvSpPr txBox="1"/>
            <p:nvPr/>
          </p:nvSpPr>
          <p:spPr>
            <a:xfrm>
              <a:off x="0" y="-38100"/>
              <a:ext cx="2544242" cy="27589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89" name="Google Shape;189;p16">
            <a:extLst>
              <a:ext uri="{FF2B5EF4-FFF2-40B4-BE49-F238E27FC236}">
                <a16:creationId xmlns:a16="http://schemas.microsoft.com/office/drawing/2014/main" id="{0CBD35B8-7F26-77DA-9151-CA648BF01EE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06312" y="4844625"/>
            <a:ext cx="11163900" cy="544237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6">
            <a:extLst>
              <a:ext uri="{FF2B5EF4-FFF2-40B4-BE49-F238E27FC236}">
                <a16:creationId xmlns:a16="http://schemas.microsoft.com/office/drawing/2014/main" id="{E3D46BC9-F615-28E4-3DAD-DEDD3EA73931}"/>
              </a:ext>
            </a:extLst>
          </p:cNvPr>
          <p:cNvSpPr txBox="1"/>
          <p:nvPr/>
        </p:nvSpPr>
        <p:spPr>
          <a:xfrm>
            <a:off x="10575340" y="3138826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01</a:t>
            </a:r>
            <a:endParaRPr/>
          </a:p>
        </p:txBody>
      </p:sp>
      <p:sp>
        <p:nvSpPr>
          <p:cNvPr id="191" name="Google Shape;191;p16">
            <a:extLst>
              <a:ext uri="{FF2B5EF4-FFF2-40B4-BE49-F238E27FC236}">
                <a16:creationId xmlns:a16="http://schemas.microsoft.com/office/drawing/2014/main" id="{F71920F0-9C8C-8BD8-C5F6-BC1BF15FB987}"/>
              </a:ext>
            </a:extLst>
          </p:cNvPr>
          <p:cNvSpPr txBox="1"/>
          <p:nvPr/>
        </p:nvSpPr>
        <p:spPr>
          <a:xfrm>
            <a:off x="11920196" y="3256936"/>
            <a:ext cx="4079181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40000"/>
              </a:lnSpc>
            </a:pPr>
            <a:r>
              <a:rPr lang="en-IN" sz="3600" dirty="0"/>
              <a:t>INTRODUCTION</a:t>
            </a:r>
            <a:endParaRPr dirty="0"/>
          </a:p>
        </p:txBody>
      </p:sp>
      <p:cxnSp>
        <p:nvCxnSpPr>
          <p:cNvPr id="192" name="Google Shape;192;p16">
            <a:extLst>
              <a:ext uri="{FF2B5EF4-FFF2-40B4-BE49-F238E27FC236}">
                <a16:creationId xmlns:a16="http://schemas.microsoft.com/office/drawing/2014/main" id="{D2369239-D041-91AB-8A36-24441030035A}"/>
              </a:ext>
            </a:extLst>
          </p:cNvPr>
          <p:cNvCxnSpPr/>
          <p:nvPr/>
        </p:nvCxnSpPr>
        <p:spPr>
          <a:xfrm>
            <a:off x="10575340" y="4146841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3" name="Google Shape;193;p16">
            <a:extLst>
              <a:ext uri="{FF2B5EF4-FFF2-40B4-BE49-F238E27FC236}">
                <a16:creationId xmlns:a16="http://schemas.microsoft.com/office/drawing/2014/main" id="{539671CF-6FC0-AE0C-8159-3CB75F869538}"/>
              </a:ext>
            </a:extLst>
          </p:cNvPr>
          <p:cNvSpPr txBox="1"/>
          <p:nvPr/>
        </p:nvSpPr>
        <p:spPr>
          <a:xfrm>
            <a:off x="10575340" y="4407166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02</a:t>
            </a:r>
            <a:endParaRPr/>
          </a:p>
        </p:txBody>
      </p:sp>
      <p:sp>
        <p:nvSpPr>
          <p:cNvPr id="194" name="Google Shape;194;p16">
            <a:extLst>
              <a:ext uri="{FF2B5EF4-FFF2-40B4-BE49-F238E27FC236}">
                <a16:creationId xmlns:a16="http://schemas.microsoft.com/office/drawing/2014/main" id="{E67562D0-7E34-9513-01DA-AE9D7284658C}"/>
              </a:ext>
            </a:extLst>
          </p:cNvPr>
          <p:cNvSpPr txBox="1"/>
          <p:nvPr/>
        </p:nvSpPr>
        <p:spPr>
          <a:xfrm>
            <a:off x="11920196" y="4525276"/>
            <a:ext cx="5239092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40000"/>
              </a:lnSpc>
            </a:pPr>
            <a:r>
              <a:rPr lang="en-IN" sz="3600" dirty="0"/>
              <a:t>PROBLEM STATEMENT</a:t>
            </a:r>
            <a:endParaRPr lang="en-IN" dirty="0"/>
          </a:p>
        </p:txBody>
      </p:sp>
      <p:cxnSp>
        <p:nvCxnSpPr>
          <p:cNvPr id="195" name="Google Shape;195;p16">
            <a:extLst>
              <a:ext uri="{FF2B5EF4-FFF2-40B4-BE49-F238E27FC236}">
                <a16:creationId xmlns:a16="http://schemas.microsoft.com/office/drawing/2014/main" id="{5017616C-13CF-CC56-8CD3-A7CDD29E6371}"/>
              </a:ext>
            </a:extLst>
          </p:cNvPr>
          <p:cNvCxnSpPr/>
          <p:nvPr/>
        </p:nvCxnSpPr>
        <p:spPr>
          <a:xfrm>
            <a:off x="10575340" y="5415181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6" name="Google Shape;196;p16">
            <a:extLst>
              <a:ext uri="{FF2B5EF4-FFF2-40B4-BE49-F238E27FC236}">
                <a16:creationId xmlns:a16="http://schemas.microsoft.com/office/drawing/2014/main" id="{D35FF029-55AE-E3AB-1FEF-34830DB62136}"/>
              </a:ext>
            </a:extLst>
          </p:cNvPr>
          <p:cNvSpPr txBox="1"/>
          <p:nvPr/>
        </p:nvSpPr>
        <p:spPr>
          <a:xfrm>
            <a:off x="10575340" y="5675505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03</a:t>
            </a:r>
            <a:endParaRPr/>
          </a:p>
        </p:txBody>
      </p:sp>
      <p:sp>
        <p:nvSpPr>
          <p:cNvPr id="197" name="Google Shape;197;p16">
            <a:extLst>
              <a:ext uri="{FF2B5EF4-FFF2-40B4-BE49-F238E27FC236}">
                <a16:creationId xmlns:a16="http://schemas.microsoft.com/office/drawing/2014/main" id="{E04633A6-2A56-6EC1-B9E0-F6EF0245B1CC}"/>
              </a:ext>
            </a:extLst>
          </p:cNvPr>
          <p:cNvSpPr txBox="1"/>
          <p:nvPr/>
        </p:nvSpPr>
        <p:spPr>
          <a:xfrm>
            <a:off x="11920195" y="5793615"/>
            <a:ext cx="5824879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00"/>
              </a:lnSpc>
            </a:pPr>
            <a:r>
              <a:rPr lang="en-IN" sz="3600" dirty="0"/>
              <a:t>OBJECTIVES, SCOPE </a:t>
            </a:r>
            <a:endParaRPr lang="en-IN" dirty="0"/>
          </a:p>
        </p:txBody>
      </p:sp>
      <p:cxnSp>
        <p:nvCxnSpPr>
          <p:cNvPr id="198" name="Google Shape;198;p16">
            <a:extLst>
              <a:ext uri="{FF2B5EF4-FFF2-40B4-BE49-F238E27FC236}">
                <a16:creationId xmlns:a16="http://schemas.microsoft.com/office/drawing/2014/main" id="{90FEFC68-51C8-A6B6-3BCC-5AF73BA8B29F}"/>
              </a:ext>
            </a:extLst>
          </p:cNvPr>
          <p:cNvCxnSpPr/>
          <p:nvPr/>
        </p:nvCxnSpPr>
        <p:spPr>
          <a:xfrm>
            <a:off x="10575340" y="6683521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9" name="Google Shape;199;p16">
            <a:extLst>
              <a:ext uri="{FF2B5EF4-FFF2-40B4-BE49-F238E27FC236}">
                <a16:creationId xmlns:a16="http://schemas.microsoft.com/office/drawing/2014/main" id="{A9679B51-4812-2D91-B590-22C472D78E39}"/>
              </a:ext>
            </a:extLst>
          </p:cNvPr>
          <p:cNvSpPr txBox="1"/>
          <p:nvPr/>
        </p:nvSpPr>
        <p:spPr>
          <a:xfrm>
            <a:off x="10575340" y="6943845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04</a:t>
            </a:r>
            <a:endParaRPr/>
          </a:p>
        </p:txBody>
      </p:sp>
      <p:sp>
        <p:nvSpPr>
          <p:cNvPr id="200" name="Google Shape;200;p16">
            <a:extLst>
              <a:ext uri="{FF2B5EF4-FFF2-40B4-BE49-F238E27FC236}">
                <a16:creationId xmlns:a16="http://schemas.microsoft.com/office/drawing/2014/main" id="{9CBED177-B68B-5A67-1678-8940A672EDBE}"/>
              </a:ext>
            </a:extLst>
          </p:cNvPr>
          <p:cNvSpPr txBox="1"/>
          <p:nvPr/>
        </p:nvSpPr>
        <p:spPr>
          <a:xfrm>
            <a:off x="11920196" y="7061955"/>
            <a:ext cx="475332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40000"/>
              </a:lnSpc>
            </a:pPr>
            <a:r>
              <a:rPr lang="en-IN" sz="3600" dirty="0"/>
              <a:t>METHODOLOGY</a:t>
            </a:r>
            <a:endParaRPr lang="en-IN" dirty="0"/>
          </a:p>
        </p:txBody>
      </p:sp>
      <p:cxnSp>
        <p:nvCxnSpPr>
          <p:cNvPr id="201" name="Google Shape;201;p16">
            <a:extLst>
              <a:ext uri="{FF2B5EF4-FFF2-40B4-BE49-F238E27FC236}">
                <a16:creationId xmlns:a16="http://schemas.microsoft.com/office/drawing/2014/main" id="{417B1FF7-3EA6-1D79-0FDD-B77DBEA9CA8E}"/>
              </a:ext>
            </a:extLst>
          </p:cNvPr>
          <p:cNvCxnSpPr/>
          <p:nvPr/>
        </p:nvCxnSpPr>
        <p:spPr>
          <a:xfrm>
            <a:off x="10575340" y="7951860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2" name="Google Shape;202;p16">
            <a:extLst>
              <a:ext uri="{FF2B5EF4-FFF2-40B4-BE49-F238E27FC236}">
                <a16:creationId xmlns:a16="http://schemas.microsoft.com/office/drawing/2014/main" id="{1DB36CCD-A28A-9604-5161-82CC9FF0D4D3}"/>
              </a:ext>
            </a:extLst>
          </p:cNvPr>
          <p:cNvSpPr txBox="1"/>
          <p:nvPr/>
        </p:nvSpPr>
        <p:spPr>
          <a:xfrm>
            <a:off x="10575340" y="8212185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05</a:t>
            </a:r>
            <a:endParaRPr/>
          </a:p>
        </p:txBody>
      </p:sp>
      <p:sp>
        <p:nvSpPr>
          <p:cNvPr id="203" name="Google Shape;203;p16">
            <a:extLst>
              <a:ext uri="{FF2B5EF4-FFF2-40B4-BE49-F238E27FC236}">
                <a16:creationId xmlns:a16="http://schemas.microsoft.com/office/drawing/2014/main" id="{15BFC148-CC36-EFD0-FE9D-30915682D731}"/>
              </a:ext>
            </a:extLst>
          </p:cNvPr>
          <p:cNvSpPr txBox="1"/>
          <p:nvPr/>
        </p:nvSpPr>
        <p:spPr>
          <a:xfrm>
            <a:off x="11920196" y="8330295"/>
            <a:ext cx="4079181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40000"/>
              </a:lnSpc>
            </a:pPr>
            <a:r>
              <a:rPr lang="en-IN" sz="3600" dirty="0"/>
              <a:t>OUTCOME</a:t>
            </a:r>
            <a:endParaRPr lang="en-IN" dirty="0"/>
          </a:p>
        </p:txBody>
      </p:sp>
      <p:cxnSp>
        <p:nvCxnSpPr>
          <p:cNvPr id="204" name="Google Shape;204;p16">
            <a:extLst>
              <a:ext uri="{FF2B5EF4-FFF2-40B4-BE49-F238E27FC236}">
                <a16:creationId xmlns:a16="http://schemas.microsoft.com/office/drawing/2014/main" id="{0642FA5F-2B54-5512-F392-6CBB704F4949}"/>
              </a:ext>
            </a:extLst>
          </p:cNvPr>
          <p:cNvCxnSpPr/>
          <p:nvPr/>
        </p:nvCxnSpPr>
        <p:spPr>
          <a:xfrm>
            <a:off x="10575340" y="9220200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5" name="Google Shape;205;p16">
            <a:extLst>
              <a:ext uri="{FF2B5EF4-FFF2-40B4-BE49-F238E27FC236}">
                <a16:creationId xmlns:a16="http://schemas.microsoft.com/office/drawing/2014/main" id="{8AB1E2D4-7EF6-1156-546F-9814C8AD42D1}"/>
              </a:ext>
            </a:extLst>
          </p:cNvPr>
          <p:cNvSpPr txBox="1"/>
          <p:nvPr/>
        </p:nvSpPr>
        <p:spPr>
          <a:xfrm>
            <a:off x="10575340" y="1125042"/>
            <a:ext cx="6390672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Overview</a:t>
            </a:r>
            <a:endParaRPr dirty="0"/>
          </a:p>
        </p:txBody>
      </p:sp>
      <p:pic>
        <p:nvPicPr>
          <p:cNvPr id="206" name="Google Shape;206;p16">
            <a:extLst>
              <a:ext uri="{FF2B5EF4-FFF2-40B4-BE49-F238E27FC236}">
                <a16:creationId xmlns:a16="http://schemas.microsoft.com/office/drawing/2014/main" id="{F9EA30AC-E443-CB22-AD3F-796C151FAA73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36824" y="581704"/>
            <a:ext cx="3386575" cy="96669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07157283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FAFF"/>
        </a:solidFill>
        <a:effectLst/>
      </p:bgPr>
    </p:bg>
    <p:spTree>
      <p:nvGrpSpPr>
        <p:cNvPr id="1" name="Shape 264">
          <a:extLst>
            <a:ext uri="{FF2B5EF4-FFF2-40B4-BE49-F238E27FC236}">
              <a16:creationId xmlns:a16="http://schemas.microsoft.com/office/drawing/2014/main" id="{3D8C8208-2081-DAB4-5627-094C432B7C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18">
            <a:extLst>
              <a:ext uri="{FF2B5EF4-FFF2-40B4-BE49-F238E27FC236}">
                <a16:creationId xmlns:a16="http://schemas.microsoft.com/office/drawing/2014/main" id="{08E56A75-53AD-ACEC-0479-CF95A7413B5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18">
            <a:extLst>
              <a:ext uri="{FF2B5EF4-FFF2-40B4-BE49-F238E27FC236}">
                <a16:creationId xmlns:a16="http://schemas.microsoft.com/office/drawing/2014/main" id="{0810357F-B6B5-9973-0F89-8EB8F9362FE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4732" y="1349401"/>
            <a:ext cx="4852179" cy="1071755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7" name="Google Shape;267;p18">
            <a:extLst>
              <a:ext uri="{FF2B5EF4-FFF2-40B4-BE49-F238E27FC236}">
                <a16:creationId xmlns:a16="http://schemas.microsoft.com/office/drawing/2014/main" id="{F7356B87-6C85-3CE6-2811-5297E8700668}"/>
              </a:ext>
            </a:extLst>
          </p:cNvPr>
          <p:cNvGrpSpPr/>
          <p:nvPr/>
        </p:nvGrpSpPr>
        <p:grpSpPr>
          <a:xfrm>
            <a:off x="6832119" y="448573"/>
            <a:ext cx="10858500" cy="9137530"/>
            <a:chOff x="0" y="-38100"/>
            <a:chExt cx="2231495" cy="2121102"/>
          </a:xfrm>
        </p:grpSpPr>
        <p:sp>
          <p:nvSpPr>
            <p:cNvPr id="268" name="Google Shape;268;p18">
              <a:extLst>
                <a:ext uri="{FF2B5EF4-FFF2-40B4-BE49-F238E27FC236}">
                  <a16:creationId xmlns:a16="http://schemas.microsoft.com/office/drawing/2014/main" id="{29B0CA39-C698-5A66-C26D-E8DF82559911}"/>
                </a:ext>
              </a:extLst>
            </p:cNvPr>
            <p:cNvSpPr/>
            <p:nvPr/>
          </p:nvSpPr>
          <p:spPr>
            <a:xfrm>
              <a:off x="0" y="0"/>
              <a:ext cx="2231495" cy="2083002"/>
            </a:xfrm>
            <a:custGeom>
              <a:avLst/>
              <a:gdLst/>
              <a:ahLst/>
              <a:cxnLst/>
              <a:rect l="l" t="t" r="r" b="b"/>
              <a:pathLst>
                <a:path w="2231495" h="2083002" extrusionOk="0">
                  <a:moveTo>
                    <a:pt x="0" y="0"/>
                  </a:moveTo>
                  <a:lnTo>
                    <a:pt x="2231495" y="0"/>
                  </a:lnTo>
                  <a:lnTo>
                    <a:pt x="2231495" y="2083002"/>
                  </a:lnTo>
                  <a:lnTo>
                    <a:pt x="0" y="2083002"/>
                  </a:lnTo>
                  <a:close/>
                </a:path>
              </a:pathLst>
            </a:custGeom>
            <a:solidFill>
              <a:srgbClr val="207EB5">
                <a:alpha val="86666"/>
              </a:srgbClr>
            </a:solidFill>
            <a:ln w="95250" cap="sq" cmpd="sng">
              <a:solidFill>
                <a:srgbClr val="000000">
                  <a:alpha val="86666"/>
                </a:srgbClr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269" name="Google Shape;269;p18">
              <a:extLst>
                <a:ext uri="{FF2B5EF4-FFF2-40B4-BE49-F238E27FC236}">
                  <a16:creationId xmlns:a16="http://schemas.microsoft.com/office/drawing/2014/main" id="{1EC79BEC-868C-833B-581A-5DECB02715E8}"/>
                </a:ext>
              </a:extLst>
            </p:cNvPr>
            <p:cNvSpPr txBox="1"/>
            <p:nvPr/>
          </p:nvSpPr>
          <p:spPr>
            <a:xfrm>
              <a:off x="0" y="-38100"/>
              <a:ext cx="2231495" cy="212110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0" name="Google Shape;270;p18">
            <a:extLst>
              <a:ext uri="{FF2B5EF4-FFF2-40B4-BE49-F238E27FC236}">
                <a16:creationId xmlns:a16="http://schemas.microsoft.com/office/drawing/2014/main" id="{DA775B7D-2F53-C355-395F-235FA92BE10A}"/>
              </a:ext>
            </a:extLst>
          </p:cNvPr>
          <p:cNvSpPr txBox="1"/>
          <p:nvPr/>
        </p:nvSpPr>
        <p:spPr>
          <a:xfrm>
            <a:off x="6686550" y="918081"/>
            <a:ext cx="11215687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FFFFFF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PROBLEM STATEMENT</a:t>
            </a:r>
          </a:p>
        </p:txBody>
      </p:sp>
      <p:sp>
        <p:nvSpPr>
          <p:cNvPr id="271" name="Google Shape;271;p18">
            <a:extLst>
              <a:ext uri="{FF2B5EF4-FFF2-40B4-BE49-F238E27FC236}">
                <a16:creationId xmlns:a16="http://schemas.microsoft.com/office/drawing/2014/main" id="{2D26C11E-FB59-04BF-69A2-7677AD88BDEE}"/>
              </a:ext>
            </a:extLst>
          </p:cNvPr>
          <p:cNvSpPr txBox="1"/>
          <p:nvPr/>
        </p:nvSpPr>
        <p:spPr>
          <a:xfrm>
            <a:off x="7318500" y="2633407"/>
            <a:ext cx="9885737" cy="6689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sz="2100" b="1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Challenge of Medical Reports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Medical reports are often a confusing maze of technical jargon, complex numbers, and stats that feel like a foreign language to most people.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Deciphering critical health metrics like cholesterol, glucose, or blood pressure is a significant struggle for the average person without medical training.</a:t>
            </a:r>
          </a:p>
          <a:p>
            <a:pPr lvl="0">
              <a:lnSpc>
                <a:spcPct val="115000"/>
              </a:lnSpc>
            </a:pPr>
            <a:endParaRPr lang="en-US" sz="2100" b="1" dirty="0">
              <a:solidFill>
                <a:srgbClr val="FFFFFF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lvl="0">
              <a:lnSpc>
                <a:spcPct val="115000"/>
              </a:lnSpc>
            </a:pPr>
            <a:r>
              <a:rPr lang="en-US" sz="2100" b="1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Health Literacy Gap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Limited understanding of health data leads to missed opportunities for early detection of risks and informed wellness decisions.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This gap leaves individuals disconnected from their own health, relying on overbooked doctors or unreliable online searches for clarity.</a:t>
            </a:r>
          </a:p>
          <a:p>
            <a:pPr lvl="0">
              <a:lnSpc>
                <a:spcPct val="115000"/>
              </a:lnSpc>
            </a:pPr>
            <a:endParaRPr lang="en-US" sz="2100" b="1" dirty="0">
              <a:solidFill>
                <a:srgbClr val="FFFFFF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lvl="0">
              <a:lnSpc>
                <a:spcPct val="115000"/>
              </a:lnSpc>
            </a:pPr>
            <a:r>
              <a:rPr lang="en-US" sz="2100" b="1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Inadequate Tools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Existing tools are designed for medical professionals, are difficult to navigate, or provide raw data without meaningful, personalized guidance.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There’s a lack of user-friendly solutions that simplify complex medical information and make it actionable for everyday users.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23398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Word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71;p18">
            <a:extLst>
              <a:ext uri="{FF2B5EF4-FFF2-40B4-BE49-F238E27FC236}">
                <a16:creationId xmlns:a16="http://schemas.microsoft.com/office/drawing/2014/main" id="{0714580E-C675-B6AC-6037-361B771457CD}"/>
              </a:ext>
            </a:extLst>
          </p:cNvPr>
          <p:cNvSpPr txBox="1"/>
          <p:nvPr/>
        </p:nvSpPr>
        <p:spPr>
          <a:xfrm>
            <a:off x="4816537" y="2356198"/>
            <a:ext cx="8654925" cy="55746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15000"/>
              </a:lnSpc>
            </a:pPr>
            <a:r>
              <a:rPr lang="en-US" sz="2100" b="1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User Disconnect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People feel alienated from their health data, unable to independently understand or act on their medical reports without expert intervention.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This dependency creates frustration and hinders proactive health management, leaving users feeling powerless over their wellness journey</a:t>
            </a:r>
            <a:r>
              <a:rPr lang="en-US" sz="2100" b="1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.</a:t>
            </a:r>
          </a:p>
          <a:p>
            <a:pPr lvl="0">
              <a:lnSpc>
                <a:spcPct val="115000"/>
              </a:lnSpc>
            </a:pPr>
            <a:endParaRPr lang="en-US" sz="2100" b="1" dirty="0">
              <a:solidFill>
                <a:srgbClr val="FFFFFF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lvl="0">
              <a:lnSpc>
                <a:spcPct val="115000"/>
              </a:lnSpc>
            </a:pPr>
            <a:r>
              <a:rPr lang="en-US" sz="2100" b="1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Need for a Solution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There’s a critical demand for a platform that translates complex medical reports into plain English and delivers clear, AI-powered insights.</a:t>
            </a:r>
          </a:p>
          <a:p>
            <a:pPr marL="342900" lvl="0" indent="-342900">
              <a:lnSpc>
                <a:spcPct val="115000"/>
              </a:lnSpc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rgbClr val="FFFFFF"/>
                </a:solidFill>
                <a:latin typeface="Public Sans"/>
                <a:ea typeface="Public Sans"/>
                <a:cs typeface="Public Sans"/>
                <a:sym typeface="Public Sans"/>
              </a:rPr>
              <a:t>Users need a tool that not only analyzes health parameters but also provides actionable recommendations tailored to their unique needs.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398549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FAFF"/>
        </a:solidFill>
        <a:effectLst/>
      </p:bgPr>
    </p:bg>
    <p:spTree>
      <p:nvGrpSpPr>
        <p:cNvPr id="1" name="Shape 185">
          <a:extLst>
            <a:ext uri="{FF2B5EF4-FFF2-40B4-BE49-F238E27FC236}">
              <a16:creationId xmlns:a16="http://schemas.microsoft.com/office/drawing/2014/main" id="{A24D0C5E-DCDD-6D01-E42D-F412521558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16">
            <a:extLst>
              <a:ext uri="{FF2B5EF4-FFF2-40B4-BE49-F238E27FC236}">
                <a16:creationId xmlns:a16="http://schemas.microsoft.com/office/drawing/2014/main" id="{47E7C717-A14A-2425-7D22-4A43D4BA8D52}"/>
              </a:ext>
            </a:extLst>
          </p:cNvPr>
          <p:cNvGrpSpPr/>
          <p:nvPr/>
        </p:nvGrpSpPr>
        <p:grpSpPr>
          <a:xfrm>
            <a:off x="0" y="-144661"/>
            <a:ext cx="9660170" cy="10475341"/>
            <a:chOff x="0" y="-38100"/>
            <a:chExt cx="2544242" cy="2758938"/>
          </a:xfrm>
        </p:grpSpPr>
        <p:sp>
          <p:nvSpPr>
            <p:cNvPr id="187" name="Google Shape;187;p16">
              <a:extLst>
                <a:ext uri="{FF2B5EF4-FFF2-40B4-BE49-F238E27FC236}">
                  <a16:creationId xmlns:a16="http://schemas.microsoft.com/office/drawing/2014/main" id="{E410ADB2-86B0-E4E6-CDC6-DC153E8C5047}"/>
                </a:ext>
              </a:extLst>
            </p:cNvPr>
            <p:cNvSpPr/>
            <p:nvPr/>
          </p:nvSpPr>
          <p:spPr>
            <a:xfrm>
              <a:off x="0" y="0"/>
              <a:ext cx="2544242" cy="2720838"/>
            </a:xfrm>
            <a:custGeom>
              <a:avLst/>
              <a:gdLst/>
              <a:ahLst/>
              <a:cxnLst/>
              <a:rect l="l" t="t" r="r" b="b"/>
              <a:pathLst>
                <a:path w="2544242" h="2720838" extrusionOk="0">
                  <a:moveTo>
                    <a:pt x="0" y="0"/>
                  </a:moveTo>
                  <a:lnTo>
                    <a:pt x="2544242" y="0"/>
                  </a:lnTo>
                  <a:lnTo>
                    <a:pt x="2544242" y="2720838"/>
                  </a:lnTo>
                  <a:lnTo>
                    <a:pt x="0" y="2720838"/>
                  </a:lnTo>
                  <a:close/>
                </a:path>
              </a:pathLst>
            </a:custGeom>
            <a:solidFill>
              <a:srgbClr val="E1E6F9"/>
            </a:solidFill>
            <a:ln>
              <a:noFill/>
            </a:ln>
          </p:spPr>
          <p:txBody>
            <a:bodyPr/>
            <a:lstStyle/>
            <a:p>
              <a:endParaRPr lang="en-IN"/>
            </a:p>
          </p:txBody>
        </p:sp>
        <p:sp>
          <p:nvSpPr>
            <p:cNvPr id="188" name="Google Shape;188;p16">
              <a:extLst>
                <a:ext uri="{FF2B5EF4-FFF2-40B4-BE49-F238E27FC236}">
                  <a16:creationId xmlns:a16="http://schemas.microsoft.com/office/drawing/2014/main" id="{EE31EC1F-EDE5-DCAD-85D1-B9507CF3AF6C}"/>
                </a:ext>
              </a:extLst>
            </p:cNvPr>
            <p:cNvSpPr txBox="1"/>
            <p:nvPr/>
          </p:nvSpPr>
          <p:spPr>
            <a:xfrm>
              <a:off x="0" y="-38100"/>
              <a:ext cx="2544242" cy="275893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89" name="Google Shape;189;p16">
            <a:extLst>
              <a:ext uri="{FF2B5EF4-FFF2-40B4-BE49-F238E27FC236}">
                <a16:creationId xmlns:a16="http://schemas.microsoft.com/office/drawing/2014/main" id="{69070E2A-A8E8-7FF8-9740-CC37F5A35C8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506312" y="4844625"/>
            <a:ext cx="11163900" cy="5442376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6">
            <a:extLst>
              <a:ext uri="{FF2B5EF4-FFF2-40B4-BE49-F238E27FC236}">
                <a16:creationId xmlns:a16="http://schemas.microsoft.com/office/drawing/2014/main" id="{AB93A595-9BE0-D07D-A1E1-B0396AA68C19}"/>
              </a:ext>
            </a:extLst>
          </p:cNvPr>
          <p:cNvSpPr txBox="1"/>
          <p:nvPr/>
        </p:nvSpPr>
        <p:spPr>
          <a:xfrm>
            <a:off x="10575340" y="3138826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01</a:t>
            </a:r>
            <a:endParaRPr/>
          </a:p>
        </p:txBody>
      </p:sp>
      <p:sp>
        <p:nvSpPr>
          <p:cNvPr id="191" name="Google Shape;191;p16">
            <a:extLst>
              <a:ext uri="{FF2B5EF4-FFF2-40B4-BE49-F238E27FC236}">
                <a16:creationId xmlns:a16="http://schemas.microsoft.com/office/drawing/2014/main" id="{6318C631-BB5B-DA33-C965-5EB528A99890}"/>
              </a:ext>
            </a:extLst>
          </p:cNvPr>
          <p:cNvSpPr txBox="1"/>
          <p:nvPr/>
        </p:nvSpPr>
        <p:spPr>
          <a:xfrm>
            <a:off x="11920196" y="3256936"/>
            <a:ext cx="4079181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40000"/>
              </a:lnSpc>
            </a:pPr>
            <a:r>
              <a:rPr lang="en-IN" sz="3600" dirty="0"/>
              <a:t>INTRODUCTION</a:t>
            </a:r>
            <a:endParaRPr dirty="0"/>
          </a:p>
        </p:txBody>
      </p:sp>
      <p:cxnSp>
        <p:nvCxnSpPr>
          <p:cNvPr id="192" name="Google Shape;192;p16">
            <a:extLst>
              <a:ext uri="{FF2B5EF4-FFF2-40B4-BE49-F238E27FC236}">
                <a16:creationId xmlns:a16="http://schemas.microsoft.com/office/drawing/2014/main" id="{7D9E396D-6FF4-5BDB-FA95-4692A0EC7C8D}"/>
              </a:ext>
            </a:extLst>
          </p:cNvPr>
          <p:cNvCxnSpPr/>
          <p:nvPr/>
        </p:nvCxnSpPr>
        <p:spPr>
          <a:xfrm>
            <a:off x="10575340" y="4146841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3" name="Google Shape;193;p16">
            <a:extLst>
              <a:ext uri="{FF2B5EF4-FFF2-40B4-BE49-F238E27FC236}">
                <a16:creationId xmlns:a16="http://schemas.microsoft.com/office/drawing/2014/main" id="{0703EDF6-0A03-0C45-0B7A-1C4FC9E586AE}"/>
              </a:ext>
            </a:extLst>
          </p:cNvPr>
          <p:cNvSpPr txBox="1"/>
          <p:nvPr/>
        </p:nvSpPr>
        <p:spPr>
          <a:xfrm>
            <a:off x="10575340" y="4407166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02</a:t>
            </a:r>
            <a:endParaRPr/>
          </a:p>
        </p:txBody>
      </p:sp>
      <p:sp>
        <p:nvSpPr>
          <p:cNvPr id="194" name="Google Shape;194;p16">
            <a:extLst>
              <a:ext uri="{FF2B5EF4-FFF2-40B4-BE49-F238E27FC236}">
                <a16:creationId xmlns:a16="http://schemas.microsoft.com/office/drawing/2014/main" id="{0BCA2A55-A03A-17A0-E877-F3A1B29F7475}"/>
              </a:ext>
            </a:extLst>
          </p:cNvPr>
          <p:cNvSpPr txBox="1"/>
          <p:nvPr/>
        </p:nvSpPr>
        <p:spPr>
          <a:xfrm>
            <a:off x="11920196" y="4525276"/>
            <a:ext cx="5239092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40000"/>
              </a:lnSpc>
            </a:pPr>
            <a:r>
              <a:rPr lang="en-IN" sz="3600" dirty="0"/>
              <a:t>PROBLEM STATEMENT</a:t>
            </a:r>
            <a:endParaRPr lang="en-IN" dirty="0"/>
          </a:p>
        </p:txBody>
      </p:sp>
      <p:cxnSp>
        <p:nvCxnSpPr>
          <p:cNvPr id="195" name="Google Shape;195;p16">
            <a:extLst>
              <a:ext uri="{FF2B5EF4-FFF2-40B4-BE49-F238E27FC236}">
                <a16:creationId xmlns:a16="http://schemas.microsoft.com/office/drawing/2014/main" id="{0ECEE324-C3FB-FC7E-BCDE-D1A38CF328BF}"/>
              </a:ext>
            </a:extLst>
          </p:cNvPr>
          <p:cNvCxnSpPr/>
          <p:nvPr/>
        </p:nvCxnSpPr>
        <p:spPr>
          <a:xfrm>
            <a:off x="10575340" y="5415181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6" name="Google Shape;196;p16">
            <a:extLst>
              <a:ext uri="{FF2B5EF4-FFF2-40B4-BE49-F238E27FC236}">
                <a16:creationId xmlns:a16="http://schemas.microsoft.com/office/drawing/2014/main" id="{CED25E95-1B74-FB4F-51DD-1A4D147A5319}"/>
              </a:ext>
            </a:extLst>
          </p:cNvPr>
          <p:cNvSpPr txBox="1"/>
          <p:nvPr/>
        </p:nvSpPr>
        <p:spPr>
          <a:xfrm>
            <a:off x="10575340" y="5675505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03</a:t>
            </a:r>
            <a:endParaRPr/>
          </a:p>
        </p:txBody>
      </p:sp>
      <p:sp>
        <p:nvSpPr>
          <p:cNvPr id="197" name="Google Shape;197;p16">
            <a:extLst>
              <a:ext uri="{FF2B5EF4-FFF2-40B4-BE49-F238E27FC236}">
                <a16:creationId xmlns:a16="http://schemas.microsoft.com/office/drawing/2014/main" id="{92F50370-168D-7A25-C745-037DC094FE57}"/>
              </a:ext>
            </a:extLst>
          </p:cNvPr>
          <p:cNvSpPr txBox="1"/>
          <p:nvPr/>
        </p:nvSpPr>
        <p:spPr>
          <a:xfrm>
            <a:off x="11920195" y="5793615"/>
            <a:ext cx="5824879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00"/>
              </a:lnSpc>
            </a:pPr>
            <a:r>
              <a:rPr lang="en-IN" sz="3600" dirty="0"/>
              <a:t>OBJECTIVES, SCOPE </a:t>
            </a:r>
            <a:endParaRPr lang="en-IN" dirty="0"/>
          </a:p>
        </p:txBody>
      </p:sp>
      <p:cxnSp>
        <p:nvCxnSpPr>
          <p:cNvPr id="198" name="Google Shape;198;p16">
            <a:extLst>
              <a:ext uri="{FF2B5EF4-FFF2-40B4-BE49-F238E27FC236}">
                <a16:creationId xmlns:a16="http://schemas.microsoft.com/office/drawing/2014/main" id="{DD08C3F4-8BCD-C953-3C3F-F54425269CF2}"/>
              </a:ext>
            </a:extLst>
          </p:cNvPr>
          <p:cNvCxnSpPr/>
          <p:nvPr/>
        </p:nvCxnSpPr>
        <p:spPr>
          <a:xfrm>
            <a:off x="10575340" y="6683521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9" name="Google Shape;199;p16">
            <a:extLst>
              <a:ext uri="{FF2B5EF4-FFF2-40B4-BE49-F238E27FC236}">
                <a16:creationId xmlns:a16="http://schemas.microsoft.com/office/drawing/2014/main" id="{4873872B-616B-6FD3-D6A5-F6EBC12896D4}"/>
              </a:ext>
            </a:extLst>
          </p:cNvPr>
          <p:cNvSpPr txBox="1"/>
          <p:nvPr/>
        </p:nvSpPr>
        <p:spPr>
          <a:xfrm>
            <a:off x="10575340" y="6943845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04</a:t>
            </a:r>
            <a:endParaRPr/>
          </a:p>
        </p:txBody>
      </p:sp>
      <p:sp>
        <p:nvSpPr>
          <p:cNvPr id="200" name="Google Shape;200;p16">
            <a:extLst>
              <a:ext uri="{FF2B5EF4-FFF2-40B4-BE49-F238E27FC236}">
                <a16:creationId xmlns:a16="http://schemas.microsoft.com/office/drawing/2014/main" id="{BF7334C1-997A-DB41-2996-9ADA1C71F5F8}"/>
              </a:ext>
            </a:extLst>
          </p:cNvPr>
          <p:cNvSpPr txBox="1"/>
          <p:nvPr/>
        </p:nvSpPr>
        <p:spPr>
          <a:xfrm>
            <a:off x="11920196" y="7061955"/>
            <a:ext cx="475332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40000"/>
              </a:lnSpc>
            </a:pPr>
            <a:r>
              <a:rPr lang="en-IN" sz="3600" dirty="0"/>
              <a:t>METHODOLOGY</a:t>
            </a:r>
            <a:endParaRPr lang="en-IN" dirty="0"/>
          </a:p>
        </p:txBody>
      </p:sp>
      <p:cxnSp>
        <p:nvCxnSpPr>
          <p:cNvPr id="201" name="Google Shape;201;p16">
            <a:extLst>
              <a:ext uri="{FF2B5EF4-FFF2-40B4-BE49-F238E27FC236}">
                <a16:creationId xmlns:a16="http://schemas.microsoft.com/office/drawing/2014/main" id="{83ED1D77-29FE-3327-33A4-7EEDCB66C896}"/>
              </a:ext>
            </a:extLst>
          </p:cNvPr>
          <p:cNvCxnSpPr/>
          <p:nvPr/>
        </p:nvCxnSpPr>
        <p:spPr>
          <a:xfrm>
            <a:off x="10575340" y="7951860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2" name="Google Shape;202;p16">
            <a:extLst>
              <a:ext uri="{FF2B5EF4-FFF2-40B4-BE49-F238E27FC236}">
                <a16:creationId xmlns:a16="http://schemas.microsoft.com/office/drawing/2014/main" id="{16098079-A166-304F-4029-AD500721E003}"/>
              </a:ext>
            </a:extLst>
          </p:cNvPr>
          <p:cNvSpPr txBox="1"/>
          <p:nvPr/>
        </p:nvSpPr>
        <p:spPr>
          <a:xfrm>
            <a:off x="10575340" y="8212185"/>
            <a:ext cx="1344856" cy="8305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3997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0" i="0" u="none" strike="noStrike" cap="none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05</a:t>
            </a:r>
            <a:endParaRPr/>
          </a:p>
        </p:txBody>
      </p:sp>
      <p:sp>
        <p:nvSpPr>
          <p:cNvPr id="203" name="Google Shape;203;p16">
            <a:extLst>
              <a:ext uri="{FF2B5EF4-FFF2-40B4-BE49-F238E27FC236}">
                <a16:creationId xmlns:a16="http://schemas.microsoft.com/office/drawing/2014/main" id="{92086CEE-66E9-8EF3-23D1-0275226CD57C}"/>
              </a:ext>
            </a:extLst>
          </p:cNvPr>
          <p:cNvSpPr txBox="1"/>
          <p:nvPr/>
        </p:nvSpPr>
        <p:spPr>
          <a:xfrm>
            <a:off x="11920196" y="8330295"/>
            <a:ext cx="4079181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just">
              <a:lnSpc>
                <a:spcPct val="140000"/>
              </a:lnSpc>
            </a:pPr>
            <a:r>
              <a:rPr lang="en-IN" sz="3600" dirty="0"/>
              <a:t>OUTCOME</a:t>
            </a:r>
            <a:endParaRPr lang="en-IN" dirty="0"/>
          </a:p>
        </p:txBody>
      </p:sp>
      <p:cxnSp>
        <p:nvCxnSpPr>
          <p:cNvPr id="204" name="Google Shape;204;p16">
            <a:extLst>
              <a:ext uri="{FF2B5EF4-FFF2-40B4-BE49-F238E27FC236}">
                <a16:creationId xmlns:a16="http://schemas.microsoft.com/office/drawing/2014/main" id="{94699BA4-7AB9-26CC-757E-3796BB4E88C5}"/>
              </a:ext>
            </a:extLst>
          </p:cNvPr>
          <p:cNvCxnSpPr/>
          <p:nvPr/>
        </p:nvCxnSpPr>
        <p:spPr>
          <a:xfrm>
            <a:off x="10575340" y="9220200"/>
            <a:ext cx="6098182" cy="0"/>
          </a:xfrm>
          <a:prstGeom prst="straightConnector1">
            <a:avLst/>
          </a:prstGeom>
          <a:noFill/>
          <a:ln w="76200" cap="flat" cmpd="sng">
            <a:solidFill>
              <a:srgbClr val="8493CE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5" name="Google Shape;205;p16">
            <a:extLst>
              <a:ext uri="{FF2B5EF4-FFF2-40B4-BE49-F238E27FC236}">
                <a16:creationId xmlns:a16="http://schemas.microsoft.com/office/drawing/2014/main" id="{1A6A8D9D-DFD3-6558-26CE-7E6850BE387E}"/>
              </a:ext>
            </a:extLst>
          </p:cNvPr>
          <p:cNvSpPr txBox="1"/>
          <p:nvPr/>
        </p:nvSpPr>
        <p:spPr>
          <a:xfrm>
            <a:off x="10575340" y="1125042"/>
            <a:ext cx="6390672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just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 b="0" i="0" u="none" strike="noStrike" cap="none" dirty="0">
                <a:solidFill>
                  <a:srgbClr val="207EB5"/>
                </a:solidFill>
                <a:latin typeface="Public Sans Black"/>
                <a:ea typeface="Public Sans Black"/>
                <a:cs typeface="Public Sans Black"/>
                <a:sym typeface="Public Sans Black"/>
              </a:rPr>
              <a:t>Overview</a:t>
            </a:r>
            <a:endParaRPr dirty="0"/>
          </a:p>
        </p:txBody>
      </p:sp>
      <p:pic>
        <p:nvPicPr>
          <p:cNvPr id="206" name="Google Shape;206;p16">
            <a:extLst>
              <a:ext uri="{FF2B5EF4-FFF2-40B4-BE49-F238E27FC236}">
                <a16:creationId xmlns:a16="http://schemas.microsoft.com/office/drawing/2014/main" id="{E595DF7F-2634-FDB5-A6F0-B17C2DD1BD64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36824" y="581704"/>
            <a:ext cx="3386575" cy="96669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34335261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TM03457510[[fn=Savon]]</Template>
  <TotalTime>713</TotalTime>
  <Words>1077</Words>
  <Application>Microsoft Office PowerPoint</Application>
  <PresentationFormat>Custom</PresentationFormat>
  <Paragraphs>173</Paragraphs>
  <Slides>20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Public Sans Black</vt:lpstr>
      <vt:lpstr>Public Sans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Vedant Narawadkar</cp:lastModifiedBy>
  <cp:revision>9</cp:revision>
  <dcterms:modified xsi:type="dcterms:W3CDTF">2025-04-16T19:09:15Z</dcterms:modified>
</cp:coreProperties>
</file>